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12/8/23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12/8/23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walking on a mountain&#10;&#10;Description automatically generated">
            <a:extLst>
              <a:ext uri="{FF2B5EF4-FFF2-40B4-BE49-F238E27FC236}">
                <a16:creationId xmlns:a16="http://schemas.microsoft.com/office/drawing/2014/main" id="{9357A943-EC7D-A1A5-D6FF-C7BB56FF4D28}"/>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37828" y="2884235"/>
            <a:ext cx="642518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SOURCE THAT MEETS EVERY NEED</a:t>
            </a:r>
          </a:p>
        </p:txBody>
      </p:sp>
    </p:spTree>
    <p:extLst>
      <p:ext uri="{BB962C8B-B14F-4D97-AF65-F5344CB8AC3E}">
        <p14:creationId xmlns:p14="http://schemas.microsoft.com/office/powerpoint/2010/main" val="269351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27318" y="2838069"/>
            <a:ext cx="64251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SPEAK TO THE ROCK</a:t>
            </a:r>
          </a:p>
        </p:txBody>
      </p:sp>
    </p:spTree>
    <p:extLst>
      <p:ext uri="{BB962C8B-B14F-4D97-AF65-F5344CB8AC3E}">
        <p14:creationId xmlns:p14="http://schemas.microsoft.com/office/powerpoint/2010/main" val="420146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643232" y="1610344"/>
            <a:ext cx="7344629"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Numbers 20:6-8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So Moses and Aaron went from the presence of the assembly to the door of the tabernacle of meeting, and they fell on their faces. And the glory of the LORD appeared to them.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Then the LORD spoke to Moses, saying, </a:t>
            </a:r>
          </a:p>
        </p:txBody>
      </p:sp>
    </p:spTree>
    <p:extLst>
      <p:ext uri="{BB962C8B-B14F-4D97-AF65-F5344CB8AC3E}">
        <p14:creationId xmlns:p14="http://schemas.microsoft.com/office/powerpoint/2010/main" val="271909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653743" y="1582340"/>
            <a:ext cx="7344629"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Numbers 20:6-8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"Take the rod; you and your brother Aaron gather the congregation together. Speak to the rock before their eyes, and it will yield its water; thus you shall bring water for them out of the rock, and give drink to the congregation and their animals." </a:t>
            </a:r>
          </a:p>
        </p:txBody>
      </p:sp>
    </p:spTree>
    <p:extLst>
      <p:ext uri="{BB962C8B-B14F-4D97-AF65-F5344CB8AC3E}">
        <p14:creationId xmlns:p14="http://schemas.microsoft.com/office/powerpoint/2010/main" val="58991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27318" y="2634936"/>
            <a:ext cx="6425184"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YOUR SPIRITUAL ROCK IS STILL WITH YOU IN BETWEEN YOUR DIVINE ENCOUNTERS</a:t>
            </a:r>
          </a:p>
        </p:txBody>
      </p:sp>
    </p:spTree>
    <p:extLst>
      <p:ext uri="{BB962C8B-B14F-4D97-AF65-F5344CB8AC3E}">
        <p14:creationId xmlns:p14="http://schemas.microsoft.com/office/powerpoint/2010/main" val="45709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37828" y="2838069"/>
            <a:ext cx="64251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KEY TAKEAWAYS</a:t>
            </a:r>
          </a:p>
        </p:txBody>
      </p:sp>
    </p:spTree>
    <p:extLst>
      <p:ext uri="{BB962C8B-B14F-4D97-AF65-F5344CB8AC3E}">
        <p14:creationId xmlns:p14="http://schemas.microsoft.com/office/powerpoint/2010/main" val="90885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27318" y="2884235"/>
            <a:ext cx="642518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Christ is the spiritual Rock who accompanies you.</a:t>
            </a:r>
          </a:p>
        </p:txBody>
      </p:sp>
    </p:spTree>
    <p:extLst>
      <p:ext uri="{BB962C8B-B14F-4D97-AF65-F5344CB8AC3E}">
        <p14:creationId xmlns:p14="http://schemas.microsoft.com/office/powerpoint/2010/main" val="396362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58849" y="2634936"/>
            <a:ext cx="6425184"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is your firm foundation, your place of refuge and your source of all things.</a:t>
            </a:r>
          </a:p>
        </p:txBody>
      </p:sp>
    </p:spTree>
    <p:extLst>
      <p:ext uri="{BB962C8B-B14F-4D97-AF65-F5344CB8AC3E}">
        <p14:creationId xmlns:p14="http://schemas.microsoft.com/office/powerpoint/2010/main" val="188925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874463" y="2960756"/>
            <a:ext cx="64251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Speak to Him.</a:t>
            </a:r>
          </a:p>
        </p:txBody>
      </p:sp>
    </p:spTree>
    <p:extLst>
      <p:ext uri="{BB962C8B-B14F-4D97-AF65-F5344CB8AC3E}">
        <p14:creationId xmlns:p14="http://schemas.microsoft.com/office/powerpoint/2010/main" val="32805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685277" y="2884235"/>
            <a:ext cx="694523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Your spiritual Rock is with you in between your divine encounters.</a:t>
            </a:r>
          </a:p>
        </p:txBody>
      </p:sp>
    </p:spTree>
    <p:extLst>
      <p:ext uri="{BB962C8B-B14F-4D97-AF65-F5344CB8AC3E}">
        <p14:creationId xmlns:p14="http://schemas.microsoft.com/office/powerpoint/2010/main" val="154342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27317" y="695944"/>
            <a:ext cx="6425184"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10:1-4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Moreover, brethren, I do not want you to be unaware that all our fathers were under the cloud, all passed through the sea,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all were baptized into Moses in the cloud and in the sea,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all ate the same spiritual food,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and all drank the same spiritual drink. For they drank of that spiritual Rock that followed them, and that Rock was Christ. </a:t>
            </a:r>
          </a:p>
        </p:txBody>
      </p:sp>
    </p:spTree>
    <p:extLst>
      <p:ext uri="{BB962C8B-B14F-4D97-AF65-F5344CB8AC3E}">
        <p14:creationId xmlns:p14="http://schemas.microsoft.com/office/powerpoint/2010/main" val="407042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90379" y="2944347"/>
            <a:ext cx="64251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CHRIST IS THE SPIRITUAL ROCK</a:t>
            </a:r>
          </a:p>
        </p:txBody>
      </p:sp>
    </p:spTree>
    <p:extLst>
      <p:ext uri="{BB962C8B-B14F-4D97-AF65-F5344CB8AC3E}">
        <p14:creationId xmlns:p14="http://schemas.microsoft.com/office/powerpoint/2010/main" val="74791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58848" y="2634936"/>
            <a:ext cx="6861152"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ROCK – IMMOVABLE, UNCHANGABLE, STRONG </a:t>
            </a:r>
            <a:r>
              <a:rPr lang="en-IN" sz="3600" b="1" dirty="0">
                <a:solidFill>
                  <a:schemeClr val="bg1"/>
                </a:solidFill>
                <a:latin typeface="Calibri" panose="020F0502020204030204" pitchFamily="34" charset="0"/>
                <a:cs typeface="Calibri" panose="020F0502020204030204" pitchFamily="34" charset="0"/>
              </a:rPr>
              <a:t>AND </a:t>
            </a:r>
            <a:r>
              <a:rPr lang="en-IN" sz="3600" b="1" dirty="0">
                <a:solidFill>
                  <a:schemeClr val="bg1"/>
                </a:solidFill>
                <a:effectLst/>
                <a:latin typeface="Calibri" panose="020F0502020204030204" pitchFamily="34" charset="0"/>
                <a:cs typeface="Calibri" panose="020F0502020204030204" pitchFamily="34" charset="0"/>
              </a:rPr>
              <a:t>RELIABLE</a:t>
            </a:r>
          </a:p>
        </p:txBody>
      </p:sp>
    </p:spTree>
    <p:extLst>
      <p:ext uri="{BB962C8B-B14F-4D97-AF65-F5344CB8AC3E}">
        <p14:creationId xmlns:p14="http://schemas.microsoft.com/office/powerpoint/2010/main" val="323807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90379" y="3059961"/>
            <a:ext cx="64251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STRIKE THE ROCK</a:t>
            </a:r>
          </a:p>
        </p:txBody>
      </p:sp>
    </p:spTree>
    <p:extLst>
      <p:ext uri="{BB962C8B-B14F-4D97-AF65-F5344CB8AC3E}">
        <p14:creationId xmlns:p14="http://schemas.microsoft.com/office/powerpoint/2010/main" val="184760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674765" y="1139142"/>
            <a:ext cx="642518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17:4-7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So Moses cried out to the LORD, saying, "What shall I do with this people? They are almost ready to stone 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And the LORD said to Moses, "Go on before the people, and take with you some of the elders of Israel. Also take in your hand your rod with which you struck the river, and go. </a:t>
            </a:r>
          </a:p>
        </p:txBody>
      </p:sp>
    </p:spTree>
    <p:extLst>
      <p:ext uri="{BB962C8B-B14F-4D97-AF65-F5344CB8AC3E}">
        <p14:creationId xmlns:p14="http://schemas.microsoft.com/office/powerpoint/2010/main" val="411325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622212" y="695944"/>
            <a:ext cx="6892683"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17:4-7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Behold, I will stand before you there on the rock in Horeb; and you shall strike the rock, and water will come out of it, that the people may drink." And Moses did so in the sight of the elders of Israel.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So he called the name of the place </a:t>
            </a:r>
            <a:r>
              <a:rPr lang="en-IN" sz="3200" dirty="0" err="1">
                <a:solidFill>
                  <a:schemeClr val="bg1"/>
                </a:solidFill>
                <a:effectLst/>
                <a:latin typeface="Calibri" panose="020F0502020204030204" pitchFamily="34" charset="0"/>
                <a:cs typeface="Calibri" panose="020F0502020204030204" pitchFamily="34" charset="0"/>
              </a:rPr>
              <a:t>Massah</a:t>
            </a:r>
            <a:r>
              <a:rPr lang="en-IN" sz="3200" dirty="0">
                <a:solidFill>
                  <a:schemeClr val="bg1"/>
                </a:solidFill>
                <a:effectLst/>
                <a:latin typeface="Calibri" panose="020F0502020204030204" pitchFamily="34" charset="0"/>
                <a:cs typeface="Calibri" panose="020F0502020204030204" pitchFamily="34" charset="0"/>
              </a:rPr>
              <a:t> and </a:t>
            </a:r>
            <a:r>
              <a:rPr lang="en-IN" sz="3200" dirty="0" err="1">
                <a:solidFill>
                  <a:schemeClr val="bg1"/>
                </a:solidFill>
                <a:effectLst/>
                <a:latin typeface="Calibri" panose="020F0502020204030204" pitchFamily="34" charset="0"/>
                <a:cs typeface="Calibri" panose="020F0502020204030204" pitchFamily="34" charset="0"/>
              </a:rPr>
              <a:t>Meribah</a:t>
            </a:r>
            <a:r>
              <a:rPr lang="en-IN" sz="3200" dirty="0">
                <a:solidFill>
                  <a:schemeClr val="bg1"/>
                </a:solidFill>
                <a:effectLst/>
                <a:latin typeface="Calibri" panose="020F0502020204030204" pitchFamily="34" charset="0"/>
                <a:cs typeface="Calibri" panose="020F0502020204030204" pitchFamily="34" charset="0"/>
              </a:rPr>
              <a:t>, because of the contention of the children of Israel, and because they tempted the LORD, saying, "Is the LORD among us or not?" </a:t>
            </a:r>
          </a:p>
        </p:txBody>
      </p:sp>
    </p:spTree>
    <p:extLst>
      <p:ext uri="{BB962C8B-B14F-4D97-AF65-F5344CB8AC3E}">
        <p14:creationId xmlns:p14="http://schemas.microsoft.com/office/powerpoint/2010/main" val="275448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69359" y="3028430"/>
            <a:ext cx="64251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FIRM FOUNDATION</a:t>
            </a:r>
          </a:p>
        </p:txBody>
      </p:sp>
    </p:spTree>
    <p:extLst>
      <p:ext uri="{BB962C8B-B14F-4D97-AF65-F5344CB8AC3E}">
        <p14:creationId xmlns:p14="http://schemas.microsoft.com/office/powerpoint/2010/main" val="291147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mountain&#10;&#10;Description automatically generated">
            <a:extLst>
              <a:ext uri="{FF2B5EF4-FFF2-40B4-BE49-F238E27FC236}">
                <a16:creationId xmlns:a16="http://schemas.microsoft.com/office/drawing/2014/main" id="{404BC46B-8E70-462D-EDDB-A73F1AB0B5F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1F9097F-5ACA-D0F1-48AE-F7A5CD7A5E45}"/>
              </a:ext>
            </a:extLst>
          </p:cNvPr>
          <p:cNvSpPr txBox="1"/>
          <p:nvPr/>
        </p:nvSpPr>
        <p:spPr>
          <a:xfrm>
            <a:off x="758849" y="2996899"/>
            <a:ext cx="64251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PLACE OF REFUGE</a:t>
            </a:r>
          </a:p>
        </p:txBody>
      </p:sp>
    </p:spTree>
    <p:extLst>
      <p:ext uri="{BB962C8B-B14F-4D97-AF65-F5344CB8AC3E}">
        <p14:creationId xmlns:p14="http://schemas.microsoft.com/office/powerpoint/2010/main" val="3854425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6043</TotalTime>
  <Words>439</Words>
  <Application>Microsoft Macintosh PowerPoint</Application>
  <PresentationFormat>Widescreen</PresentationFormat>
  <Paragraphs>29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1159</cp:revision>
  <dcterms:created xsi:type="dcterms:W3CDTF">2022-04-28T10:27:37Z</dcterms:created>
  <dcterms:modified xsi:type="dcterms:W3CDTF">2023-12-08T06:18:42Z</dcterms:modified>
</cp:coreProperties>
</file>