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Hands holding a small gift box&#10;&#10;Description automatically generated">
            <a:extLst>
              <a:ext uri="{FF2B5EF4-FFF2-40B4-BE49-F238E27FC236}">
                <a16:creationId xmlns:a16="http://schemas.microsoft.com/office/drawing/2014/main" id="{EC538B53-426A-9CD4-D0E8-B50B60C69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Hands holding a small gift box&#10;&#10;Description automatically generated">
            <a:extLst>
              <a:ext uri="{FF2B5EF4-FFF2-40B4-BE49-F238E27FC236}">
                <a16:creationId xmlns:a16="http://schemas.microsoft.com/office/drawing/2014/main" id="{C516FC57-F141-E8E5-38B2-401952BEB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6F875-F20D-7F15-20CB-28F2F8E5DAFF}"/>
              </a:ext>
            </a:extLst>
          </p:cNvPr>
          <p:cNvSpPr txBox="1"/>
          <p:nvPr/>
        </p:nvSpPr>
        <p:spPr>
          <a:xfrm>
            <a:off x="383837" y="695944"/>
            <a:ext cx="5522976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Genesis 49:8-10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"Judah, you are he whom your brothers shall praise; Your hand shall be on the neck of your enemies; Your father's children shall bow down before you.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 Judah is a lion's whelp; From the prey, my son, you have gone up. He bows down, he lies down as a lion; And as a lion, who shall rouse him? </a:t>
            </a:r>
          </a:p>
        </p:txBody>
      </p:sp>
    </p:spTree>
    <p:extLst>
      <p:ext uri="{BB962C8B-B14F-4D97-AF65-F5344CB8AC3E}">
        <p14:creationId xmlns:p14="http://schemas.microsoft.com/office/powerpoint/2010/main" val="354411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s holding a small gift box&#10;&#10;Description automatically generated">
            <a:extLst>
              <a:ext uri="{FF2B5EF4-FFF2-40B4-BE49-F238E27FC236}">
                <a16:creationId xmlns:a16="http://schemas.microsoft.com/office/drawing/2014/main" id="{C516FC57-F141-E8E5-38B2-401952BEB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6F875-F20D-7F15-20CB-28F2F8E5DAFF}"/>
              </a:ext>
            </a:extLst>
          </p:cNvPr>
          <p:cNvSpPr txBox="1"/>
          <p:nvPr/>
        </p:nvSpPr>
        <p:spPr>
          <a:xfrm>
            <a:off x="362816" y="2025539"/>
            <a:ext cx="5522976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Genesis 49:8-10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 The </a:t>
            </a:r>
            <a:r>
              <a:rPr lang="en-IN" sz="3200" dirty="0" err="1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scepter</a:t>
            </a:r>
            <a:r>
              <a:rPr lang="en-IN" sz="3200" dirty="0">
                <a:solidFill>
                  <a:srgbClr val="43001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shall not depart from Judah, Nor a lawgiver from between his feet, Until Shiloh comes; And to Him shall be the obedience of the people. </a:t>
            </a:r>
          </a:p>
        </p:txBody>
      </p:sp>
    </p:spTree>
    <p:extLst>
      <p:ext uri="{BB962C8B-B14F-4D97-AF65-F5344CB8AC3E}">
        <p14:creationId xmlns:p14="http://schemas.microsoft.com/office/powerpoint/2010/main" val="205294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6019</TotalTime>
  <Words>109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1146</cp:revision>
  <dcterms:created xsi:type="dcterms:W3CDTF">2022-04-28T10:27:37Z</dcterms:created>
  <dcterms:modified xsi:type="dcterms:W3CDTF">2023-12-01T08:10:14Z</dcterms:modified>
</cp:coreProperties>
</file>