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1C"/>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94"/>
  </p:normalViewPr>
  <p:slideViewPr>
    <p:cSldViewPr snapToGrid="0">
      <p:cViewPr varScale="1">
        <p:scale>
          <a:sx n="121" d="100"/>
          <a:sy n="121"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11/23/23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11/23/23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11/23/23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and child standing on a hill with a cross&#10;&#10;Description automatically generated">
            <a:extLst>
              <a:ext uri="{FF2B5EF4-FFF2-40B4-BE49-F238E27FC236}">
                <a16:creationId xmlns:a16="http://schemas.microsoft.com/office/drawing/2014/main" id="{F0AA438A-DA5F-EF3B-66A4-09C1619C414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273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620531" y="2884235"/>
            <a:ext cx="6766560"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JABEZ AND BREAKING FAMILY CONSTRAINTS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882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599512" y="711957"/>
            <a:ext cx="6967936"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Chronicles 4:9,10</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Now Jabez was more </a:t>
            </a:r>
            <a:r>
              <a:rPr lang="en-IN" sz="3200" dirty="0" err="1">
                <a:solidFill>
                  <a:schemeClr val="bg1"/>
                </a:solidFill>
                <a:effectLst/>
                <a:latin typeface="Calibri" panose="020F0502020204030204" pitchFamily="34" charset="0"/>
                <a:cs typeface="Calibri" panose="020F0502020204030204" pitchFamily="34" charset="0"/>
              </a:rPr>
              <a:t>honorable</a:t>
            </a:r>
            <a:r>
              <a:rPr lang="en-IN" sz="3200" dirty="0">
                <a:solidFill>
                  <a:schemeClr val="bg1"/>
                </a:solidFill>
                <a:effectLst/>
                <a:latin typeface="Calibri" panose="020F0502020204030204" pitchFamily="34" charset="0"/>
                <a:cs typeface="Calibri" panose="020F0502020204030204" pitchFamily="34" charset="0"/>
              </a:rPr>
              <a:t> than his brothers, and his mother called his name Jabez, saying, "Because I bore him in pain."</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And Jabez called on the God of Israel saying, "Oh, that You would bless me indeed, and enlarge my territory, that Your hand would be with me, and that You would keep me from evil, that I may not cause pain!" So God granted him what he requested.</a:t>
            </a:r>
          </a:p>
        </p:txBody>
      </p:sp>
    </p:spTree>
    <p:extLst>
      <p:ext uri="{BB962C8B-B14F-4D97-AF65-F5344CB8AC3E}">
        <p14:creationId xmlns:p14="http://schemas.microsoft.com/office/powerpoint/2010/main" val="3464904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620531" y="2884235"/>
            <a:ext cx="6766560"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JOB AND RESTORING LOSSES, REVERSING SITUATIONS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999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557471" y="1803939"/>
            <a:ext cx="6967936"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Job 42:10,12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And the LORD restored Job's losses when he prayed for his friends. Indeed the LORD gave Job twice as much as he had before.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12 Now the LORD blessed the latter days of Job more than his beginning;</a:t>
            </a:r>
          </a:p>
        </p:txBody>
      </p:sp>
    </p:spTree>
    <p:extLst>
      <p:ext uri="{BB962C8B-B14F-4D97-AF65-F5344CB8AC3E}">
        <p14:creationId xmlns:p14="http://schemas.microsoft.com/office/powerpoint/2010/main" val="4245983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841248" y="2884235"/>
            <a:ext cx="6766560"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GOD OF THE BIBLE IS THE GOD OF TODAY!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853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820228" y="2884235"/>
            <a:ext cx="6766560"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JOSEPH AND THE GREAT FAMILY REUNION</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906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820228" y="2884235"/>
            <a:ext cx="6766560"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REBEKAH AND CHILDREN IN THE FAMILY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723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652063" y="2247138"/>
            <a:ext cx="6766560"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Genesis 25:21 </a:t>
            </a:r>
            <a:r>
              <a:rPr lang="en-IN" sz="3200" dirty="0">
                <a:solidFill>
                  <a:schemeClr val="bg1"/>
                </a:solidFill>
                <a:effectLst/>
                <a:latin typeface="Calibri" panose="020F0502020204030204" pitchFamily="34" charset="0"/>
                <a:cs typeface="Calibri" panose="020F0502020204030204" pitchFamily="34" charset="0"/>
              </a:rPr>
              <a: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Now Isaac pleaded with the LORD for his wife, because she was barren; and the LORD granted his plea, and Rebekah his wife conceived. </a:t>
            </a:r>
          </a:p>
        </p:txBody>
      </p:sp>
    </p:spTree>
    <p:extLst>
      <p:ext uri="{BB962C8B-B14F-4D97-AF65-F5344CB8AC3E}">
        <p14:creationId xmlns:p14="http://schemas.microsoft.com/office/powerpoint/2010/main" val="10937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631042" y="1582340"/>
            <a:ext cx="6766560"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Exodus 23:25,26</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25 "So you shall serve the LORD your God, and He will bless your bread and your water. And I will take sickness away from the midst of you.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26 No one shall suffer miscarriage or be barren in your land; I will </a:t>
            </a:r>
            <a:r>
              <a:rPr lang="en-IN" sz="3200" dirty="0" err="1">
                <a:solidFill>
                  <a:schemeClr val="bg1"/>
                </a:solidFill>
                <a:effectLst/>
                <a:latin typeface="Calibri" panose="020F0502020204030204" pitchFamily="34" charset="0"/>
                <a:cs typeface="Calibri" panose="020F0502020204030204" pitchFamily="34" charset="0"/>
              </a:rPr>
              <a:t>fulfill</a:t>
            </a:r>
            <a:r>
              <a:rPr lang="en-IN" sz="3200" dirty="0">
                <a:solidFill>
                  <a:schemeClr val="bg1"/>
                </a:solidFill>
                <a:effectLst/>
                <a:latin typeface="Calibri" panose="020F0502020204030204" pitchFamily="34" charset="0"/>
                <a:cs typeface="Calibri" panose="020F0502020204030204" pitchFamily="34" charset="0"/>
              </a:rPr>
              <a:t> the number of your days. </a:t>
            </a:r>
          </a:p>
        </p:txBody>
      </p:sp>
    </p:spTree>
    <p:extLst>
      <p:ext uri="{BB962C8B-B14F-4D97-AF65-F5344CB8AC3E}">
        <p14:creationId xmlns:p14="http://schemas.microsoft.com/office/powerpoint/2010/main" val="1750286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631043" y="2468737"/>
            <a:ext cx="6766560"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Psalm 113:9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He grants the barren woman a home, Like a joyful mother of children. Praise the LORD! </a:t>
            </a:r>
          </a:p>
        </p:txBody>
      </p:sp>
    </p:spTree>
    <p:extLst>
      <p:ext uri="{BB962C8B-B14F-4D97-AF65-F5344CB8AC3E}">
        <p14:creationId xmlns:p14="http://schemas.microsoft.com/office/powerpoint/2010/main" val="3078018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620531" y="2884235"/>
            <a:ext cx="6766560"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WIDOW AND HER CANCELLED DEBT</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621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and a child standing on a hill with a cross&#10;&#10;Description automatically generated">
            <a:extLst>
              <a:ext uri="{FF2B5EF4-FFF2-40B4-BE49-F238E27FC236}">
                <a16:creationId xmlns:a16="http://schemas.microsoft.com/office/drawing/2014/main" id="{26CD23D6-CB5F-BF72-EFF0-B6AD2DC2643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DD383680-6AD4-3404-5A21-C25A94746BAB}"/>
              </a:ext>
            </a:extLst>
          </p:cNvPr>
          <p:cNvSpPr txBox="1"/>
          <p:nvPr/>
        </p:nvSpPr>
        <p:spPr>
          <a:xfrm>
            <a:off x="578490" y="3133534"/>
            <a:ext cx="6766560"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2 Kings 4:1-7</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9289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6016</TotalTime>
  <Words>285</Words>
  <Application>Microsoft Macintosh PowerPoint</Application>
  <PresentationFormat>Widescreen</PresentationFormat>
  <Paragraphs>20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1145</cp:revision>
  <dcterms:created xsi:type="dcterms:W3CDTF">2022-04-28T10:27:37Z</dcterms:created>
  <dcterms:modified xsi:type="dcterms:W3CDTF">2023-11-23T07:39:16Z</dcterms:modified>
</cp:coreProperties>
</file>