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9" r:id="rId24"/>
    <p:sldId id="280" r:id="rId25"/>
    <p:sldId id="278"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94"/>
  </p:normalViewPr>
  <p:slideViewPr>
    <p:cSldViewPr snapToGrid="0">
      <p:cViewPr varScale="1">
        <p:scale>
          <a:sx n="105" d="100"/>
          <a:sy n="105" d="100"/>
        </p:scale>
        <p:origin x="192"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11/10/23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11/10/23</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11/10/23</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11/10/23</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11/10/23</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11/10/23</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11/10/23</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11/10/23</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11/10/23</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11/10/23</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11/10/23</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11/10/23</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11/10/23</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and child standing on a hill with a cross&#10;&#10;Description automatically generated">
            <a:extLst>
              <a:ext uri="{FF2B5EF4-FFF2-40B4-BE49-F238E27FC236}">
                <a16:creationId xmlns:a16="http://schemas.microsoft.com/office/drawing/2014/main" id="{9E5CCCD8-AE55-7D26-AD29-EFFF46969691}"/>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7380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531402" y="2884235"/>
            <a:ext cx="747874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NURTURING HEALTHY RELATIONSHIPS - FOUR BIBLICAL PRINCIPLES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448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567978" y="2884235"/>
            <a:ext cx="747874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SHOW UNCONDITIONAL, SACRIFICIAL, YET TOUGH LOVE.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72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555786" y="917543"/>
            <a:ext cx="7478742"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13:4-8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Love suffers long and is kind; love does not envy; love does not parade itself, is not puffed up;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does not behave rudely, does not seek its own, is not provoked, thinks no evil;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does not rejoice in iniquity, but rejoices in the truth;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bears all things, believes all things, hopes all things, endures all things.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Love never fails…</a:t>
            </a:r>
          </a:p>
        </p:txBody>
      </p:sp>
    </p:spTree>
    <p:extLst>
      <p:ext uri="{BB962C8B-B14F-4D97-AF65-F5344CB8AC3E}">
        <p14:creationId xmlns:p14="http://schemas.microsoft.com/office/powerpoint/2010/main" val="120414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543594" y="2025539"/>
            <a:ext cx="7478742"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12:6,7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for whom the Lord loves He chastens, and scourges every son whom He receives."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If you endure chastening, God deals with you as with sons; for what son is there whom a father does not chasten? </a:t>
            </a:r>
          </a:p>
        </p:txBody>
      </p:sp>
    </p:spTree>
    <p:extLst>
      <p:ext uri="{BB962C8B-B14F-4D97-AF65-F5344CB8AC3E}">
        <p14:creationId xmlns:p14="http://schemas.microsoft.com/office/powerpoint/2010/main" val="215695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555786" y="2945195"/>
            <a:ext cx="747874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DEMONSTRATE HONOR (RESPECT).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3992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507018" y="2690336"/>
            <a:ext cx="7478742"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Ephesians 5:21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submitting to one another in the fear of God. </a:t>
            </a:r>
          </a:p>
        </p:txBody>
      </p:sp>
    </p:spTree>
    <p:extLst>
      <p:ext uri="{BB962C8B-B14F-4D97-AF65-F5344CB8AC3E}">
        <p14:creationId xmlns:p14="http://schemas.microsoft.com/office/powerpoint/2010/main" val="313635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531402" y="1139142"/>
            <a:ext cx="7478742"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Peter 5:5,6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Likewise you younger people, submit yourselves to your elders. Yes, all of you be submissive to one another, and be clothed with humility, for "GOD RESISTS THE PROUD, BUT GIVES GRACE TO THE HUMBLE."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Therefore humble yourselves under the mighty hand of God, that He may exalt you in due time, </a:t>
            </a:r>
          </a:p>
        </p:txBody>
      </p:sp>
    </p:spTree>
    <p:extLst>
      <p:ext uri="{BB962C8B-B14F-4D97-AF65-F5344CB8AC3E}">
        <p14:creationId xmlns:p14="http://schemas.microsoft.com/office/powerpoint/2010/main" val="8096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555786" y="3133534"/>
            <a:ext cx="747874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EXTEND FORGIVENESS.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7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543594" y="1803939"/>
            <a:ext cx="7478742"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Ephesians 4:31,32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31  Let all bitterness, wrath, anger, </a:t>
            </a:r>
            <a:r>
              <a:rPr lang="en-IN" sz="3200" dirty="0" err="1">
                <a:solidFill>
                  <a:schemeClr val="bg1"/>
                </a:solidFill>
                <a:effectLst/>
                <a:latin typeface="Calibri" panose="020F0502020204030204" pitchFamily="34" charset="0"/>
                <a:cs typeface="Calibri" panose="020F0502020204030204" pitchFamily="34" charset="0"/>
              </a:rPr>
              <a:t>clamor</a:t>
            </a:r>
            <a:r>
              <a:rPr lang="en-IN" sz="3200" dirty="0">
                <a:solidFill>
                  <a:schemeClr val="bg1"/>
                </a:solidFill>
                <a:effectLst/>
                <a:latin typeface="Calibri" panose="020F0502020204030204" pitchFamily="34" charset="0"/>
                <a:cs typeface="Calibri" panose="020F0502020204030204" pitchFamily="34" charset="0"/>
              </a:rPr>
              <a:t>, and evil speaking be put away from you, with all malice.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32 And be kind to one another, </a:t>
            </a:r>
            <a:r>
              <a:rPr lang="en-IN" sz="3200" dirty="0" err="1">
                <a:solidFill>
                  <a:schemeClr val="bg1"/>
                </a:solidFill>
                <a:effectLst/>
                <a:latin typeface="Calibri" panose="020F0502020204030204" pitchFamily="34" charset="0"/>
                <a:cs typeface="Calibri" panose="020F0502020204030204" pitchFamily="34" charset="0"/>
              </a:rPr>
              <a:t>tenderhearted</a:t>
            </a:r>
            <a:r>
              <a:rPr lang="en-IN" sz="3200" dirty="0">
                <a:solidFill>
                  <a:schemeClr val="bg1"/>
                </a:solidFill>
                <a:effectLst/>
                <a:latin typeface="Calibri" panose="020F0502020204030204" pitchFamily="34" charset="0"/>
                <a:cs typeface="Calibri" panose="020F0502020204030204" pitchFamily="34" charset="0"/>
              </a:rPr>
              <a:t>, forgiving one another, even as God in Christ forgave you. </a:t>
            </a:r>
          </a:p>
        </p:txBody>
      </p:sp>
    </p:spTree>
    <p:extLst>
      <p:ext uri="{BB962C8B-B14F-4D97-AF65-F5344CB8AC3E}">
        <p14:creationId xmlns:p14="http://schemas.microsoft.com/office/powerpoint/2010/main" val="2335710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531402" y="3133534"/>
            <a:ext cx="747874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BE REDEMPTIVE.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0069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933739" y="2705560"/>
            <a:ext cx="630326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UNDERSTANDING OUR DIFFERENT WORLDS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4446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ainting of two people&#10;&#10;Description automatically generated">
            <a:extLst>
              <a:ext uri="{FF2B5EF4-FFF2-40B4-BE49-F238E27FC236}">
                <a16:creationId xmlns:a16="http://schemas.microsoft.com/office/drawing/2014/main" id="{20D2EA40-7F81-D4E7-4631-68A3F5379480}"/>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807794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470442" y="2884235"/>
            <a:ext cx="747874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NURTURING HEALTHY RELATIONSHIPS - FIVE ACTION POINTS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621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507018" y="2884235"/>
            <a:ext cx="747874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WHAT MATTERS TO THEM, MUST MATTER TO YOU.</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464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531402" y="2468737"/>
            <a:ext cx="7478742"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12:10 </a:t>
            </a:r>
            <a:r>
              <a:rPr lang="en-IN" sz="3200" dirty="0">
                <a:solidFill>
                  <a:schemeClr val="bg1"/>
                </a:solidFill>
                <a:effectLst/>
                <a:latin typeface="Calibri" panose="020F0502020204030204" pitchFamily="34" charset="0"/>
                <a:cs typeface="Calibri" panose="020F0502020204030204" pitchFamily="34" charset="0"/>
              </a:rPr>
              <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Be kindly affectionate to one another with brotherly love, in </a:t>
            </a:r>
            <a:r>
              <a:rPr lang="en-IN" sz="3200" dirty="0" err="1">
                <a:solidFill>
                  <a:schemeClr val="bg1"/>
                </a:solidFill>
                <a:effectLst/>
                <a:latin typeface="Calibri" panose="020F0502020204030204" pitchFamily="34" charset="0"/>
                <a:cs typeface="Calibri" panose="020F0502020204030204" pitchFamily="34" charset="0"/>
              </a:rPr>
              <a:t>honor</a:t>
            </a:r>
            <a:r>
              <a:rPr lang="en-IN" sz="3200" dirty="0">
                <a:solidFill>
                  <a:schemeClr val="bg1"/>
                </a:solidFill>
                <a:effectLst/>
                <a:latin typeface="Calibri" panose="020F0502020204030204" pitchFamily="34" charset="0"/>
                <a:cs typeface="Calibri" panose="020F0502020204030204" pitchFamily="34" charset="0"/>
              </a:rPr>
              <a:t> giving preference to one another;</a:t>
            </a:r>
          </a:p>
        </p:txBody>
      </p:sp>
    </p:spTree>
    <p:extLst>
      <p:ext uri="{BB962C8B-B14F-4D97-AF65-F5344CB8AC3E}">
        <p14:creationId xmlns:p14="http://schemas.microsoft.com/office/powerpoint/2010/main" val="1045401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519210" y="2468737"/>
            <a:ext cx="7478742"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Philippians 2:4 </a:t>
            </a:r>
            <a:r>
              <a:rPr lang="en-IN" sz="3200" dirty="0">
                <a:solidFill>
                  <a:schemeClr val="bg1"/>
                </a:solidFill>
                <a:effectLst/>
                <a:latin typeface="Calibri" panose="020F0502020204030204" pitchFamily="34" charset="0"/>
                <a:cs typeface="Calibri" panose="020F0502020204030204" pitchFamily="34" charset="0"/>
              </a:rPr>
              <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Let each of you look out not only for his own interests, but also for the interests of others. </a:t>
            </a:r>
          </a:p>
        </p:txBody>
      </p:sp>
    </p:spTree>
    <p:extLst>
      <p:ext uri="{BB962C8B-B14F-4D97-AF65-F5344CB8AC3E}">
        <p14:creationId xmlns:p14="http://schemas.microsoft.com/office/powerpoint/2010/main" val="1147498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494826" y="2969579"/>
            <a:ext cx="747874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GIVE THE GIFT OF TIME (LIFE).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5755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482634" y="2884235"/>
            <a:ext cx="747874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GIVE THE GIFT OF ATTENTION (LISTENING AND UNDERSTANDING).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9990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482634" y="2884235"/>
            <a:ext cx="747874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GIVE THE GIFT OF INVOLVEMENT (ENGAGING).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4283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494826" y="2884235"/>
            <a:ext cx="747874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5</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GIVE THE GIFT OF ENCOURAGEMENT (SUPPORT).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7680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507018" y="3133534"/>
            <a:ext cx="747874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SUMMARY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328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men with text&#10;&#10;Description automatically generated">
            <a:extLst>
              <a:ext uri="{FF2B5EF4-FFF2-40B4-BE49-F238E27FC236}">
                <a16:creationId xmlns:a16="http://schemas.microsoft.com/office/drawing/2014/main" id="{CE32C413-C67C-5A7E-673F-A8611DFB0D05}"/>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680657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531402" y="2884235"/>
            <a:ext cx="747874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NURTURING HEALTHY RELATIONSHIPS - FOUR BIBLICAL PRINCIPLES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2123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519210" y="2567243"/>
            <a:ext cx="7978614"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Show Unconditional, Yet Tough Love.</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Demonstrate </a:t>
            </a:r>
            <a:r>
              <a:rPr lang="en-IN" sz="3600" b="1" dirty="0" err="1">
                <a:solidFill>
                  <a:schemeClr val="bg1"/>
                </a:solidFill>
                <a:effectLst/>
                <a:latin typeface="Calibri" panose="020F0502020204030204" pitchFamily="34" charset="0"/>
                <a:cs typeface="Calibri" panose="020F0502020204030204" pitchFamily="34" charset="0"/>
              </a:rPr>
              <a:t>Honor</a:t>
            </a:r>
            <a:r>
              <a:rPr lang="en-IN" sz="3600" b="1" dirty="0">
                <a:solidFill>
                  <a:schemeClr val="bg1"/>
                </a:solidFill>
                <a:effectLst/>
                <a:latin typeface="Calibri" panose="020F0502020204030204" pitchFamily="34" charset="0"/>
                <a:cs typeface="Calibri" panose="020F0502020204030204" pitchFamily="34" charset="0"/>
              </a:rPr>
              <a:t> (Respect).</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Extend Forgiveness.</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Be Redemptive.</a:t>
            </a:r>
          </a:p>
        </p:txBody>
      </p:sp>
    </p:spTree>
    <p:extLst>
      <p:ext uri="{BB962C8B-B14F-4D97-AF65-F5344CB8AC3E}">
        <p14:creationId xmlns:p14="http://schemas.microsoft.com/office/powerpoint/2010/main" val="4217911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470442" y="2884235"/>
            <a:ext cx="747874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NURTURING HEALTHY RELATIONSHIPS - FIVE ACTION POINTS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9350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hill with a cross&#10;&#10;Description automatically generated">
            <a:extLst>
              <a:ext uri="{FF2B5EF4-FFF2-40B4-BE49-F238E27FC236}">
                <a16:creationId xmlns:a16="http://schemas.microsoft.com/office/drawing/2014/main" id="{90B06587-7D5F-80D3-D289-675442472182}"/>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AAD360-F5F5-74FF-0798-46A40C2AE6A5}"/>
              </a:ext>
            </a:extLst>
          </p:cNvPr>
          <p:cNvSpPr txBox="1"/>
          <p:nvPr/>
        </p:nvSpPr>
        <p:spPr>
          <a:xfrm>
            <a:off x="482634" y="1261062"/>
            <a:ext cx="7466550" cy="457971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What matters to them, must matter to you.</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Give the gift of time (life).</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Give the gift of attention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(listening and understanding).</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Give the gift of involvement (engaging).</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5</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Give the gift of encouragement (support).</a:t>
            </a:r>
          </a:p>
        </p:txBody>
      </p:sp>
    </p:spTree>
    <p:extLst>
      <p:ext uri="{BB962C8B-B14F-4D97-AF65-F5344CB8AC3E}">
        <p14:creationId xmlns:p14="http://schemas.microsoft.com/office/powerpoint/2010/main" val="3588158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64EB9540-F43A-396C-9D19-83485FE57574}"/>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62040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497EE576-4495-2DF8-EEA6-066831468EAF}"/>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54036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men with different facial features&#10;&#10;Description automatically generated">
            <a:extLst>
              <a:ext uri="{FF2B5EF4-FFF2-40B4-BE49-F238E27FC236}">
                <a16:creationId xmlns:a16="http://schemas.microsoft.com/office/drawing/2014/main" id="{88EA9E73-F270-4CF1-000F-C8F462C2CD0B}"/>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8947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cartoon characters&#10;&#10;Description automatically generated">
            <a:extLst>
              <a:ext uri="{FF2B5EF4-FFF2-40B4-BE49-F238E27FC236}">
                <a16:creationId xmlns:a16="http://schemas.microsoft.com/office/drawing/2014/main" id="{B03BC8B7-F43B-418F-BEC7-2B73FA6FE815}"/>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738345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with a beard and mustache&#10;&#10;Description automatically generated with medium confidence">
            <a:extLst>
              <a:ext uri="{FF2B5EF4-FFF2-40B4-BE49-F238E27FC236}">
                <a16:creationId xmlns:a16="http://schemas.microsoft.com/office/drawing/2014/main" id="{4F5E14A1-1642-8CE6-823B-99A91028DDE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52626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men with different facial expressions&#10;&#10;Description automatically generated">
            <a:extLst>
              <a:ext uri="{FF2B5EF4-FFF2-40B4-BE49-F238E27FC236}">
                <a16:creationId xmlns:a16="http://schemas.microsoft.com/office/drawing/2014/main" id="{C6069ABF-FEB0-6D7C-0E9E-EEDC046D1B78}"/>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185729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5674</TotalTime>
  <Words>491</Words>
  <Application>Microsoft Macintosh PowerPoint</Application>
  <PresentationFormat>Widescreen</PresentationFormat>
  <Paragraphs>46</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1112</cp:revision>
  <dcterms:created xsi:type="dcterms:W3CDTF">2022-04-28T10:27:37Z</dcterms:created>
  <dcterms:modified xsi:type="dcterms:W3CDTF">2023-11-10T07:04:31Z</dcterms:modified>
</cp:coreProperties>
</file>