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lobe with a blue background&#10;&#10;Description automatically generated">
            <a:extLst>
              <a:ext uri="{FF2B5EF4-FFF2-40B4-BE49-F238E27FC236}">
                <a16:creationId xmlns:a16="http://schemas.microsoft.com/office/drawing/2014/main" id="{DE3EA411-FB0F-D374-E2E0-82D09207B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86116" y="2634936"/>
            <a:ext cx="50840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apostle Thomas came to Kerala (Malabar region) in 52 AD.</a:t>
            </a:r>
          </a:p>
        </p:txBody>
      </p:sp>
    </p:spTree>
    <p:extLst>
      <p:ext uri="{BB962C8B-B14F-4D97-AF65-F5344CB8AC3E}">
        <p14:creationId xmlns:p14="http://schemas.microsoft.com/office/powerpoint/2010/main" val="377892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86419" y="2634936"/>
            <a:ext cx="629275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Christian communities were known to be firmly established in the Malabar region by 600 AD.</a:t>
            </a:r>
          </a:p>
        </p:txBody>
      </p:sp>
    </p:spTree>
    <p:extLst>
      <p:ext uri="{BB962C8B-B14F-4D97-AF65-F5344CB8AC3E}">
        <p14:creationId xmlns:p14="http://schemas.microsoft.com/office/powerpoint/2010/main" val="88366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inting of a person on a blue background&#10;&#10;Description automatically generated">
            <a:extLst>
              <a:ext uri="{FF2B5EF4-FFF2-40B4-BE49-F238E27FC236}">
                <a16:creationId xmlns:a16="http://schemas.microsoft.com/office/drawing/2014/main" id="{421EC737-F24F-76B2-D5AD-611F8CAD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75909" y="2634936"/>
            <a:ext cx="612458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Portuguese explorer Vasco da Gama found a sea route to India in the 15th century AD.</a:t>
            </a:r>
          </a:p>
        </p:txBody>
      </p:sp>
    </p:spTree>
    <p:extLst>
      <p:ext uri="{BB962C8B-B14F-4D97-AF65-F5344CB8AC3E}">
        <p14:creationId xmlns:p14="http://schemas.microsoft.com/office/powerpoint/2010/main" val="41987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96930" y="2884235"/>
            <a:ext cx="61245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German Lutherans and Basel mission started in 1705.</a:t>
            </a:r>
          </a:p>
        </p:txBody>
      </p:sp>
    </p:spTree>
    <p:extLst>
      <p:ext uri="{BB962C8B-B14F-4D97-AF65-F5344CB8AC3E}">
        <p14:creationId xmlns:p14="http://schemas.microsoft.com/office/powerpoint/2010/main" val="138446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rtrait of a person&#10;&#10;Description automatically generated">
            <a:extLst>
              <a:ext uri="{FF2B5EF4-FFF2-40B4-BE49-F238E27FC236}">
                <a16:creationId xmlns:a16="http://schemas.microsoft.com/office/drawing/2014/main" id="{96727EAF-E4BB-76F4-FE6C-35272D0F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96930" y="2884235"/>
            <a:ext cx="61245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William Carey and the Baptists, starting in 1793.</a:t>
            </a:r>
          </a:p>
        </p:txBody>
      </p:sp>
    </p:spTree>
    <p:extLst>
      <p:ext uri="{BB962C8B-B14F-4D97-AF65-F5344CB8AC3E}">
        <p14:creationId xmlns:p14="http://schemas.microsoft.com/office/powerpoint/2010/main" val="243228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on a blue background&#10;&#10;Description automatically generated">
            <a:extLst>
              <a:ext uri="{FF2B5EF4-FFF2-40B4-BE49-F238E27FC236}">
                <a16:creationId xmlns:a16="http://schemas.microsoft.com/office/drawing/2014/main" id="{D48A6439-E7BB-FA26-A124-044F2472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96929" y="2884235"/>
            <a:ext cx="621918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Amy Carmichael - Irish Christian Missionary in India, starting </a:t>
            </a:r>
          </a:p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1901.</a:t>
            </a:r>
          </a:p>
        </p:txBody>
      </p:sp>
    </p:spTree>
    <p:extLst>
      <p:ext uri="{BB962C8B-B14F-4D97-AF65-F5344CB8AC3E}">
        <p14:creationId xmlns:p14="http://schemas.microsoft.com/office/powerpoint/2010/main" val="204876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id="{DD0F8E97-7261-4179-0875-17D41ADD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75908" y="2884235"/>
            <a:ext cx="648193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Ida Sophia Scudder started her work in India, 1918.</a:t>
            </a:r>
          </a:p>
        </p:txBody>
      </p:sp>
    </p:spTree>
    <p:extLst>
      <p:ext uri="{BB962C8B-B14F-4D97-AF65-F5344CB8AC3E}">
        <p14:creationId xmlns:p14="http://schemas.microsoft.com/office/powerpoint/2010/main" val="260162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536448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NEED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2F58FDBA-83BB-C2E9-9AF5-022E7923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8611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OPPORTUNITIES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0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33984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COMMISSION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1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7560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 IN MISSIONS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3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6509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IN MISSIONS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3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4407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MERCY MISSIONS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3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391826" y="3133534"/>
            <a:ext cx="6734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CHURCH PLANTING IN MISSIONS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3356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INVOLVED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7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23055" y="2385637"/>
            <a:ext cx="50840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 an email to: </a:t>
            </a: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missions@apcwo.org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apcwo.org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/employment</a:t>
            </a:r>
          </a:p>
          <a:p>
            <a:pPr>
              <a:lnSpc>
                <a:spcPct val="90000"/>
              </a:lnSpc>
            </a:pP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apcwo.org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/internships</a:t>
            </a:r>
          </a:p>
        </p:txBody>
      </p:sp>
    </p:spTree>
    <p:extLst>
      <p:ext uri="{BB962C8B-B14F-4D97-AF65-F5344CB8AC3E}">
        <p14:creationId xmlns:p14="http://schemas.microsoft.com/office/powerpoint/2010/main" val="102350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23053" y="1360741"/>
            <a:ext cx="6198161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28:19,20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 Go therefore and make disciples of all the nations, baptizing them in the name of the Father and of the Son and of the Holy Spirit,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 teaching them to observe all things that I have commanded you; and lo, I am with you always, even to the end of the age." Amen. </a:t>
            </a:r>
          </a:p>
        </p:txBody>
      </p:sp>
    </p:spTree>
    <p:extLst>
      <p:ext uri="{BB962C8B-B14F-4D97-AF65-F5344CB8AC3E}">
        <p14:creationId xmlns:p14="http://schemas.microsoft.com/office/powerpoint/2010/main" val="5134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602033" y="2025539"/>
            <a:ext cx="619816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24:14 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this gospel of the kingdom will be preached in all the world as a witness to all the nations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("ethnos" = races, tribes, peoples), and then the end will come. </a:t>
            </a:r>
          </a:p>
        </p:txBody>
      </p:sp>
    </p:spTree>
    <p:extLst>
      <p:ext uri="{BB962C8B-B14F-4D97-AF65-F5344CB8AC3E}">
        <p14:creationId xmlns:p14="http://schemas.microsoft.com/office/powerpoint/2010/main" val="5225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51945" y="3133534"/>
            <a:ext cx="67552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WORLD POPULATION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517951" y="2136338"/>
            <a:ext cx="651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8.1 billion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in 6 people live in a developing economy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57% of the world’s population live in urban areas</a:t>
            </a:r>
          </a:p>
        </p:txBody>
      </p:sp>
    </p:spTree>
    <p:extLst>
      <p:ext uri="{BB962C8B-B14F-4D97-AF65-F5344CB8AC3E}">
        <p14:creationId xmlns:p14="http://schemas.microsoft.com/office/powerpoint/2010/main" val="112768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585216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9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517951" y="1637740"/>
            <a:ext cx="651347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1.42 billion people, about 17.76% of the world's population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35.8% (508 million people) of India's population live in cities currently.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year 2000 it was 27.6%</a:t>
            </a:r>
          </a:p>
        </p:txBody>
      </p:sp>
    </p:spTree>
    <p:extLst>
      <p:ext uri="{BB962C8B-B14F-4D97-AF65-F5344CB8AC3E}">
        <p14:creationId xmlns:p14="http://schemas.microsoft.com/office/powerpoint/2010/main" val="211011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lobe&#10;&#10;Description automatically generated">
            <a:extLst>
              <a:ext uri="{FF2B5EF4-FFF2-40B4-BE49-F238E27FC236}">
                <a16:creationId xmlns:a16="http://schemas.microsoft.com/office/drawing/2014/main" id="{CDC687C3-6465-FB55-BF19-668E6A10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2879D-0D58-C4D2-1885-EA86AC201230}"/>
              </a:ext>
            </a:extLst>
          </p:cNvPr>
          <p:cNvSpPr txBox="1"/>
          <p:nvPr/>
        </p:nvSpPr>
        <p:spPr>
          <a:xfrm>
            <a:off x="460774" y="3133534"/>
            <a:ext cx="50840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FEW HIGHLIGHTS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298</Words>
  <Application>Microsoft Macintosh PowerPoint</Application>
  <PresentationFormat>Widescreen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1027</cp:revision>
  <dcterms:created xsi:type="dcterms:W3CDTF">2022-04-28T10:27:37Z</dcterms:created>
  <dcterms:modified xsi:type="dcterms:W3CDTF">2023-10-20T03:55:28Z</dcterms:modified>
</cp:coreProperties>
</file>