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2" r:id="rId4"/>
    <p:sldId id="258" r:id="rId5"/>
    <p:sldId id="259" r:id="rId6"/>
    <p:sldId id="260" r:id="rId7"/>
    <p:sldId id="276"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8/24/23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a:t>
            </a:fld>
            <a:endParaRPr lang="en-US"/>
          </a:p>
        </p:txBody>
      </p:sp>
    </p:spTree>
    <p:extLst>
      <p:ext uri="{BB962C8B-B14F-4D97-AF65-F5344CB8AC3E}">
        <p14:creationId xmlns:p14="http://schemas.microsoft.com/office/powerpoint/2010/main" val="135323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8/24/23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8/24/23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in a podium with their hands in their mouth&#10;&#10;Description automatically generated">
            <a:extLst>
              <a:ext uri="{FF2B5EF4-FFF2-40B4-BE49-F238E27FC236}">
                <a16:creationId xmlns:a16="http://schemas.microsoft.com/office/drawing/2014/main" id="{E4A0C7A4-A8C6-83AF-190E-F72526858AC2}"/>
              </a:ext>
            </a:extLst>
          </p:cNvPr>
          <p:cNvPicPr>
            <a:picLocks noChangeAspect="1"/>
          </p:cNvPicPr>
          <p:nvPr/>
        </p:nvPicPr>
        <p:blipFill rotWithShape="1">
          <a:blip r:embed="rId3">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506594" y="1803939"/>
            <a:ext cx="6850644"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Corinthians 12:4-11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for to one is given the word of wisdom through the Spirit, to another the word of knowledge through the same Spirit,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to another faith by the same Spirit, to another gifts of healings by the same Spirit, </a:t>
            </a:r>
          </a:p>
        </p:txBody>
      </p:sp>
    </p:spTree>
    <p:extLst>
      <p:ext uri="{BB962C8B-B14F-4D97-AF65-F5344CB8AC3E}">
        <p14:creationId xmlns:p14="http://schemas.microsoft.com/office/powerpoint/2010/main" val="5200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1360741"/>
            <a:ext cx="6850644"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Corinthians 12:4-11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to another the working of miracles, to another prophecy, to another discerning of spirits, to another different kinds of tongues, to another the interpretation of tongues.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But one and the same Spirit works all these things, distributing to each one individually as He wills. </a:t>
            </a:r>
          </a:p>
        </p:txBody>
      </p:sp>
    </p:spTree>
    <p:extLst>
      <p:ext uri="{BB962C8B-B14F-4D97-AF65-F5344CB8AC3E}">
        <p14:creationId xmlns:p14="http://schemas.microsoft.com/office/powerpoint/2010/main" val="169939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64554" y="2634936"/>
            <a:ext cx="6850644" cy="1588127"/>
          </a:xfrm>
          <a:prstGeom prst="rect">
            <a:avLst/>
          </a:prstGeom>
          <a:noFill/>
        </p:spPr>
        <p:txBody>
          <a:bodyPr wrap="square" rtlCol="0">
            <a:spAutoFit/>
          </a:bodyPr>
          <a:lstStyle/>
          <a:p>
            <a:pPr marL="571500" indent="-571500">
              <a:lnSpc>
                <a:spcPct val="90000"/>
              </a:lnSpc>
              <a:buFont typeface="Arial" panose="020B0604020202020204" pitchFamily="34" charset="0"/>
              <a:buChar char="•"/>
            </a:pPr>
            <a:r>
              <a:rPr lang="en-IN" sz="3600" b="1" dirty="0">
                <a:solidFill>
                  <a:schemeClr val="bg1"/>
                </a:solidFill>
                <a:effectLst/>
                <a:latin typeface="Calibri" panose="020F0502020204030204" pitchFamily="34" charset="0"/>
                <a:cs typeface="Calibri" panose="020F0502020204030204" pitchFamily="34" charset="0"/>
              </a:rPr>
              <a:t>Word of knowledge</a:t>
            </a:r>
          </a:p>
          <a:p>
            <a:pPr marL="571500" indent="-571500">
              <a:lnSpc>
                <a:spcPct val="90000"/>
              </a:lnSpc>
              <a:buFont typeface="Arial" panose="020B0604020202020204" pitchFamily="34" charset="0"/>
              <a:buChar char="•"/>
            </a:pPr>
            <a:r>
              <a:rPr lang="en-IN" sz="3600" b="1" dirty="0">
                <a:solidFill>
                  <a:schemeClr val="bg1"/>
                </a:solidFill>
                <a:effectLst/>
                <a:latin typeface="Calibri" panose="020F0502020204030204" pitchFamily="34" charset="0"/>
                <a:cs typeface="Calibri" panose="020F0502020204030204" pitchFamily="34" charset="0"/>
              </a:rPr>
              <a:t>Gifts of healings</a:t>
            </a:r>
          </a:p>
          <a:p>
            <a:pPr marL="571500" indent="-571500">
              <a:lnSpc>
                <a:spcPct val="90000"/>
              </a:lnSpc>
              <a:buFont typeface="Arial" panose="020B0604020202020204" pitchFamily="34" charset="0"/>
              <a:buChar char="•"/>
            </a:pPr>
            <a:r>
              <a:rPr lang="en-IN" sz="3600" b="1" dirty="0">
                <a:solidFill>
                  <a:schemeClr val="bg1"/>
                </a:solidFill>
                <a:effectLst/>
                <a:latin typeface="Calibri" panose="020F0502020204030204" pitchFamily="34" charset="0"/>
                <a:cs typeface="Calibri" panose="020F0502020204030204" pitchFamily="34" charset="0"/>
              </a:rPr>
              <a:t>Working of miracles</a:t>
            </a:r>
          </a:p>
        </p:txBody>
      </p:sp>
    </p:spTree>
    <p:extLst>
      <p:ext uri="{BB962C8B-B14F-4D97-AF65-F5344CB8AC3E}">
        <p14:creationId xmlns:p14="http://schemas.microsoft.com/office/powerpoint/2010/main" val="736109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THROUGH THE MANIFESTATION OF HIS HEALING PRESENCE.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399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4" y="1582340"/>
            <a:ext cx="6850644"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Habakkuk 3:3,4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God came from </a:t>
            </a:r>
            <a:r>
              <a:rPr lang="en-IN" sz="3200" dirty="0" err="1">
                <a:solidFill>
                  <a:schemeClr val="bg1"/>
                </a:solidFill>
                <a:effectLst/>
                <a:latin typeface="Calibri" panose="020F0502020204030204" pitchFamily="34" charset="0"/>
                <a:cs typeface="Calibri" panose="020F0502020204030204" pitchFamily="34" charset="0"/>
              </a:rPr>
              <a:t>Teman</a:t>
            </a:r>
            <a:r>
              <a:rPr lang="en-IN" sz="3200" dirty="0">
                <a:solidFill>
                  <a:schemeClr val="bg1"/>
                </a:solidFill>
                <a:effectLst/>
                <a:latin typeface="Calibri" panose="020F0502020204030204" pitchFamily="34" charset="0"/>
                <a:cs typeface="Calibri" panose="020F0502020204030204" pitchFamily="34" charset="0"/>
              </a:rPr>
              <a:t>, The Holy One from Mount </a:t>
            </a:r>
            <a:r>
              <a:rPr lang="en-IN" sz="3200" dirty="0" err="1">
                <a:solidFill>
                  <a:schemeClr val="bg1"/>
                </a:solidFill>
                <a:effectLst/>
                <a:latin typeface="Calibri" panose="020F0502020204030204" pitchFamily="34" charset="0"/>
                <a:cs typeface="Calibri" panose="020F0502020204030204" pitchFamily="34" charset="0"/>
              </a:rPr>
              <a:t>Paran</a:t>
            </a:r>
            <a:r>
              <a:rPr lang="en-IN" sz="3200" dirty="0">
                <a:solidFill>
                  <a:schemeClr val="bg1"/>
                </a:solidFill>
                <a:effectLst/>
                <a:latin typeface="Calibri" panose="020F0502020204030204" pitchFamily="34" charset="0"/>
                <a:cs typeface="Calibri" panose="020F0502020204030204" pitchFamily="34" charset="0"/>
              </a:rPr>
              <a:t>. Selah. His glory covered the heavens, And the earth was full of His praise.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His brightness was like the light; He had rays flashing from His hand, And there His power was hidden. </a:t>
            </a:r>
          </a:p>
        </p:txBody>
      </p:sp>
    </p:spTree>
    <p:extLst>
      <p:ext uri="{BB962C8B-B14F-4D97-AF65-F5344CB8AC3E}">
        <p14:creationId xmlns:p14="http://schemas.microsoft.com/office/powerpoint/2010/main" val="390857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4" y="2247138"/>
            <a:ext cx="6850644"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Malachi 4:2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But to you who fear My name The Sun of Righteousness shall arise With healing in His wings; And you shall go out And grow fat like stall-fed calves. </a:t>
            </a:r>
          </a:p>
        </p:txBody>
      </p:sp>
    </p:spTree>
    <p:extLst>
      <p:ext uri="{BB962C8B-B14F-4D97-AF65-F5344CB8AC3E}">
        <p14:creationId xmlns:p14="http://schemas.microsoft.com/office/powerpoint/2010/main" val="2555372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4" y="1803939"/>
            <a:ext cx="6850644"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5:17 </a:t>
            </a:r>
            <a:r>
              <a:rPr lang="en-IN" sz="3200" dirty="0">
                <a:solidFill>
                  <a:schemeClr val="bg1"/>
                </a:solidFill>
                <a:effectLst/>
                <a:latin typeface="Calibri" panose="020F0502020204030204" pitchFamily="34" charset="0"/>
                <a:cs typeface="Calibri" panose="020F0502020204030204" pitchFamily="34" charset="0"/>
              </a:rPr>
              <a: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Now it happened on a certain day, as He was teaching, that there were Pharisees and teachers of the law sitting by, who had come out of every town of Galilee, Judea, and Jerusalem. And the power of the Lord was present to heal them. </a:t>
            </a:r>
          </a:p>
        </p:txBody>
      </p:sp>
    </p:spTree>
    <p:extLst>
      <p:ext uri="{BB962C8B-B14F-4D97-AF65-F5344CB8AC3E}">
        <p14:creationId xmlns:p14="http://schemas.microsoft.com/office/powerpoint/2010/main" val="596569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33023"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THROUGH THE SOVEREIGN WORK OF HIS GLORY.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2919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5" y="1360741"/>
            <a:ext cx="6850644"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5:1-9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After this there was a feast of the Jews, and Jesus went up to Jerusalem.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Now there is in Jerusalem by the Sheep Gate a pool, which is called in Hebrew, Bethesda, having five porches.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In these lay a great multitude of sick people, blind, lame, paralyzed, waiting for the moving of the water. </a:t>
            </a:r>
          </a:p>
        </p:txBody>
      </p:sp>
    </p:spTree>
    <p:extLst>
      <p:ext uri="{BB962C8B-B14F-4D97-AF65-F5344CB8AC3E}">
        <p14:creationId xmlns:p14="http://schemas.microsoft.com/office/powerpoint/2010/main" val="415905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5" y="695944"/>
            <a:ext cx="6850644"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5:1-9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For an angel went down at a certain time into the pool and stirred up the water; then whoever stepped in first, after the stirring of the water, was made well of whatever disease he had.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Now a certain man was there who had an infirmity thirty-eight years.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When Jesus saw him lying there, and knew that he already had been in that condition a long time, He said to him, "Do you want to be made well?" </a:t>
            </a:r>
          </a:p>
        </p:txBody>
      </p:sp>
    </p:spTree>
    <p:extLst>
      <p:ext uri="{BB962C8B-B14F-4D97-AF65-F5344CB8AC3E}">
        <p14:creationId xmlns:p14="http://schemas.microsoft.com/office/powerpoint/2010/main" val="1663372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silhouette of a person praying&#10;&#10;Description automatically generated">
            <a:extLst>
              <a:ext uri="{FF2B5EF4-FFF2-40B4-BE49-F238E27FC236}">
                <a16:creationId xmlns:a16="http://schemas.microsoft.com/office/drawing/2014/main" id="{716F2260-B079-349B-B694-1DA65ACAE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601191" y="2634936"/>
            <a:ext cx="6535333"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GOD ADMINISTERS HIS HEALING THROUGH MANY DIFFERENT WAYS.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5989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4" y="917543"/>
            <a:ext cx="6850644"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5:1-9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The sick man answered Him, "Sir, I have no man to put me into the pool when the water is stirred up; but while I am coming, another steps down before me."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Jesus said to him, "Rise, take up your bed and walk."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And immediately the man was made well, took up his bed, and walked. And that day was the Sabbath. </a:t>
            </a:r>
          </a:p>
        </p:txBody>
      </p:sp>
    </p:spTree>
    <p:extLst>
      <p:ext uri="{BB962C8B-B14F-4D97-AF65-F5344CB8AC3E}">
        <p14:creationId xmlns:p14="http://schemas.microsoft.com/office/powerpoint/2010/main" val="3172766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4" y="2025539"/>
            <a:ext cx="6850644"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5:19 </a:t>
            </a:r>
            <a:r>
              <a:rPr lang="en-IN" sz="3200" dirty="0">
                <a:solidFill>
                  <a:schemeClr val="bg1"/>
                </a:solidFill>
                <a:effectLst/>
                <a:latin typeface="Calibri" panose="020F0502020204030204" pitchFamily="34" charset="0"/>
                <a:cs typeface="Calibri" panose="020F0502020204030204" pitchFamily="34" charset="0"/>
              </a:rPr>
              <a: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Then Jesus answered and said to them, "Most assuredly, I say to you, the Son can do nothing of Himself, but what He sees the Father do; for whatever He does, the Son also does in like manner. </a:t>
            </a:r>
          </a:p>
        </p:txBody>
      </p:sp>
    </p:spTree>
    <p:extLst>
      <p:ext uri="{BB962C8B-B14F-4D97-AF65-F5344CB8AC3E}">
        <p14:creationId xmlns:p14="http://schemas.microsoft.com/office/powerpoint/2010/main" val="342392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716F2260-B079-349B-B694-1DA65ACAE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580170" y="2884235"/>
            <a:ext cx="6535333"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There are many ways we can receive divine healing:</a:t>
            </a:r>
          </a:p>
        </p:txBody>
      </p:sp>
    </p:spTree>
    <p:extLst>
      <p:ext uri="{BB962C8B-B14F-4D97-AF65-F5344CB8AC3E}">
        <p14:creationId xmlns:p14="http://schemas.microsoft.com/office/powerpoint/2010/main" val="408785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D6B45DF1-6795-79C5-10F1-AB854CE7E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5576" y="1388441"/>
            <a:ext cx="6850644" cy="4081117"/>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1. </a:t>
            </a:r>
            <a:r>
              <a:rPr lang="en-IN" sz="3600" b="1" dirty="0">
                <a:solidFill>
                  <a:schemeClr val="bg1"/>
                </a:solidFill>
                <a:effectLst/>
                <a:latin typeface="Calibri" panose="020F0502020204030204" pitchFamily="34" charset="0"/>
                <a:cs typeface="Calibri" panose="020F0502020204030204" pitchFamily="34" charset="0"/>
              </a:rPr>
              <a:t>Through His Word and personal     faith.</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Through the quickening of His indwelling Spirit.</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Through the power of His life in you.</a:t>
            </a:r>
            <a:endParaRPr lang="en-IN" sz="3600" dirty="0">
              <a:solidFill>
                <a:schemeClr val="bg1"/>
              </a:solidFill>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4. Through receiving the prayer of faith in Jesus’ name.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444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0A8910F6-B86B-CDF1-A2BC-F721869484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4" y="1637740"/>
            <a:ext cx="6850644" cy="3582519"/>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5. </a:t>
            </a:r>
            <a:r>
              <a:rPr lang="en-IN" sz="3600" b="1" dirty="0">
                <a:solidFill>
                  <a:schemeClr val="bg1"/>
                </a:solidFill>
                <a:effectLst/>
                <a:latin typeface="Calibri" panose="020F0502020204030204" pitchFamily="34" charset="0"/>
                <a:cs typeface="Calibri" panose="020F0502020204030204" pitchFamily="34" charset="0"/>
              </a:rPr>
              <a:t>Through the prayer of agreement in faith.</a:t>
            </a:r>
            <a:endParaRPr lang="en-IN" sz="3600" dirty="0">
              <a:solidFill>
                <a:schemeClr val="bg1"/>
              </a:solidFill>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6. Through the healing anointing.</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7. Through a word of command spoken over you in faith.</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8. Through partaking in the Lord’s Table in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060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A0546639-5071-AC02-869E-C837769A5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33022" y="1388441"/>
            <a:ext cx="6850644" cy="408111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9. Through the ministry of deliverance.</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10. Through the manifestation of the gifts of the Spirit.</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11. Through the manifestation of His healing presence.</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12. Through the sovereign work of His glory.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614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A0546639-5071-AC02-869E-C837769A5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22511" y="1887039"/>
            <a:ext cx="6850644" cy="308392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13. Through releasing forgiveness to others. </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14. Through receiving emotional healing and inner wholeness. </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15. Through renouncing and breaking of generational curses.</a:t>
            </a:r>
          </a:p>
        </p:txBody>
      </p:sp>
    </p:spTree>
    <p:extLst>
      <p:ext uri="{BB962C8B-B14F-4D97-AF65-F5344CB8AC3E}">
        <p14:creationId xmlns:p14="http://schemas.microsoft.com/office/powerpoint/2010/main" val="128988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THROUGH THE MANIFESTATION OF THE GIFTS OF THE SPIRIT.</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792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a:extLst>
              <a:ext uri="{FF2B5EF4-FFF2-40B4-BE49-F238E27FC236}">
                <a16:creationId xmlns:a16="http://schemas.microsoft.com/office/drawing/2014/main" id="{CE42AF66-FDB1-027C-C48A-3941278EF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75064" y="1139142"/>
            <a:ext cx="6850644"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Corinthians 12:4-11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There are diversities of gifts, but the same Spirit.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There are differences of ministries, but the same Lord.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And there are diversities of activities, but it is the same God who works all in all.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But the manifestation of the Spirit is given to each one for the profit of all: </a:t>
            </a:r>
          </a:p>
        </p:txBody>
      </p:sp>
    </p:spTree>
    <p:extLst>
      <p:ext uri="{BB962C8B-B14F-4D97-AF65-F5344CB8AC3E}">
        <p14:creationId xmlns:p14="http://schemas.microsoft.com/office/powerpoint/2010/main" val="4043884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3918</TotalTime>
  <Words>809</Words>
  <Application>Microsoft Macintosh PowerPoint</Application>
  <PresentationFormat>Widescreen</PresentationFormat>
  <Paragraphs>56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907</cp:revision>
  <dcterms:created xsi:type="dcterms:W3CDTF">2022-04-28T10:27:37Z</dcterms:created>
  <dcterms:modified xsi:type="dcterms:W3CDTF">2023-08-24T07:33:00Z</dcterms:modified>
</cp:coreProperties>
</file>