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8" r:id="rId22"/>
    <p:sldId id="279" r:id="rId23"/>
    <p:sldId id="280" r:id="rId24"/>
    <p:sldId id="281" r:id="rId25"/>
    <p:sldId id="282"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001C"/>
    <a:srgbClr val="2A0C0E"/>
    <a:srgbClr val="FFFFFF"/>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94"/>
  </p:normalViewPr>
  <p:slideViewPr>
    <p:cSldViewPr snapToGrid="0">
      <p:cViewPr varScale="1">
        <p:scale>
          <a:sx n="121" d="100"/>
          <a:sy n="121" d="100"/>
        </p:scale>
        <p:origin x="7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8/18/23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8/18/23</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8/18/23</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8/18/23</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8/18/23</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8/18/23</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8/18/23</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8/18/23</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8/18/23</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8/18/23</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8/18/23</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8/18/23</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8/18/23</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poster of a person with a cross&#10;&#10;Description automatically generated">
            <a:extLst>
              <a:ext uri="{FF2B5EF4-FFF2-40B4-BE49-F238E27FC236}">
                <a16:creationId xmlns:a16="http://schemas.microsoft.com/office/drawing/2014/main" id="{90E5A75E-831A-151B-54D7-4E58B421EBC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1AFE05AE-A036-E550-D321-0A8E8AF86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73806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599092" y="2247138"/>
            <a:ext cx="5843752"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12:27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"Now My soul is troubled, and what shall I say? 'Father, save Me from this hour'? But for this purpose I came to this hour.</a:t>
            </a:r>
          </a:p>
        </p:txBody>
      </p:sp>
    </p:spTree>
    <p:extLst>
      <p:ext uri="{BB962C8B-B14F-4D97-AF65-F5344CB8AC3E}">
        <p14:creationId xmlns:p14="http://schemas.microsoft.com/office/powerpoint/2010/main" val="102110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525519" y="1582340"/>
            <a:ext cx="5843752"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13:1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Now before the Feast of the Passover, when Jesus knew that His hour had come that He should depart from this world to the Father, having loved His own who were in the world, He loved them to the end.</a:t>
            </a:r>
          </a:p>
        </p:txBody>
      </p:sp>
    </p:spTree>
    <p:extLst>
      <p:ext uri="{BB962C8B-B14F-4D97-AF65-F5344CB8AC3E}">
        <p14:creationId xmlns:p14="http://schemas.microsoft.com/office/powerpoint/2010/main" val="14060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515009" y="2025539"/>
            <a:ext cx="5843752"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17:1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Jesus spoke these words, lifted up His eyes to heaven, and said: "Father, the hour has come. Glorify Your Son, that Your Son also may glorify You,</a:t>
            </a:r>
          </a:p>
        </p:txBody>
      </p:sp>
    </p:spTree>
    <p:extLst>
      <p:ext uri="{BB962C8B-B14F-4D97-AF65-F5344CB8AC3E}">
        <p14:creationId xmlns:p14="http://schemas.microsoft.com/office/powerpoint/2010/main" val="43292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641130" y="2634936"/>
            <a:ext cx="5822732"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FORESEEING WHAT LIES AHEAD - THE TIME IS COMING.</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190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557050" y="917543"/>
            <a:ext cx="5843752"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4:21,23</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21 Jesus said to her, "Woman, believe Me, the hour is coming when you will neither on this mountain, nor in Jerusalem, worship the Father.</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23 But the hour is coming, and now is, when the true worshipers will worship the Father in spirit and truth; for the Father is seeking such to worship Him.</a:t>
            </a:r>
          </a:p>
        </p:txBody>
      </p:sp>
    </p:spTree>
    <p:extLst>
      <p:ext uri="{BB962C8B-B14F-4D97-AF65-F5344CB8AC3E}">
        <p14:creationId xmlns:p14="http://schemas.microsoft.com/office/powerpoint/2010/main" val="1919133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578071" y="1139142"/>
            <a:ext cx="5843752"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5:25,28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25 Most assuredly, I say to you, the hour is coming, and now is, when the dead will hear the voice of the Son of God; and those who hear will live.</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28 Do not marvel at this; for the hour is coming in which all who are in the graves will hear His voice</a:t>
            </a:r>
          </a:p>
        </p:txBody>
      </p:sp>
    </p:spTree>
    <p:extLst>
      <p:ext uri="{BB962C8B-B14F-4D97-AF65-F5344CB8AC3E}">
        <p14:creationId xmlns:p14="http://schemas.microsoft.com/office/powerpoint/2010/main" val="965027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483478" y="2247138"/>
            <a:ext cx="5843752"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16:2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They will put you out of the synagogues; yes, the time is coming that whoever kills you will think that he offers God service.</a:t>
            </a:r>
          </a:p>
        </p:txBody>
      </p:sp>
    </p:spTree>
    <p:extLst>
      <p:ext uri="{BB962C8B-B14F-4D97-AF65-F5344CB8AC3E}">
        <p14:creationId xmlns:p14="http://schemas.microsoft.com/office/powerpoint/2010/main" val="544112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493988" y="1803939"/>
            <a:ext cx="5843752"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16:4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But these things I have told you, that when the time comes, you may remember that I told you of them. "And these things I did not say to you at the beginning, because I was with you.</a:t>
            </a:r>
          </a:p>
        </p:txBody>
      </p:sp>
    </p:spTree>
    <p:extLst>
      <p:ext uri="{BB962C8B-B14F-4D97-AF65-F5344CB8AC3E}">
        <p14:creationId xmlns:p14="http://schemas.microsoft.com/office/powerpoint/2010/main" val="1620199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462456" y="1803939"/>
            <a:ext cx="5843752"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16:25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"These things I have spoken to you in figurative language; but the time is coming when I will no longer speak to you in figurative language, but I will tell you plainly about the Father.</a:t>
            </a:r>
          </a:p>
        </p:txBody>
      </p:sp>
    </p:spTree>
    <p:extLst>
      <p:ext uri="{BB962C8B-B14F-4D97-AF65-F5344CB8AC3E}">
        <p14:creationId xmlns:p14="http://schemas.microsoft.com/office/powerpoint/2010/main" val="118207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493987" y="1831639"/>
            <a:ext cx="5843752"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16:32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Indeed the hour is coming, yes, has now come, that you will be scattered, each to his own, and will leave Me alone. And yet I am not alone, because the Father is with Me.</a:t>
            </a:r>
          </a:p>
        </p:txBody>
      </p:sp>
    </p:spTree>
    <p:extLst>
      <p:ext uri="{BB962C8B-B14F-4D97-AF65-F5344CB8AC3E}">
        <p14:creationId xmlns:p14="http://schemas.microsoft.com/office/powerpoint/2010/main" val="3556723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767255" y="2884235"/>
            <a:ext cx="5665076"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EXERCISING RESTRAINT BEFORE THE TIME.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9025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630620" y="2884235"/>
            <a:ext cx="582273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GOD’S TIMINGS FOR OUR LIVES.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0311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493987" y="2247138"/>
            <a:ext cx="5843752"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31:15</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My times are in Your hand; Deliver me from the hand of my enemies, And from those who persecute me. </a:t>
            </a:r>
          </a:p>
        </p:txBody>
      </p:sp>
    </p:spTree>
    <p:extLst>
      <p:ext uri="{BB962C8B-B14F-4D97-AF65-F5344CB8AC3E}">
        <p14:creationId xmlns:p14="http://schemas.microsoft.com/office/powerpoint/2010/main" val="125253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441435" y="917543"/>
            <a:ext cx="5843752"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2:21,22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21 And He changes the times and the seasons; He removes kings and raises up kings; He gives wisdom to the wise And knowledge to those who have understanding.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22 He reveals deep and secret things; He knows what is in the darkness, And light dwells with Him.</a:t>
            </a:r>
          </a:p>
        </p:txBody>
      </p:sp>
    </p:spTree>
    <p:extLst>
      <p:ext uri="{BB962C8B-B14F-4D97-AF65-F5344CB8AC3E}">
        <p14:creationId xmlns:p14="http://schemas.microsoft.com/office/powerpoint/2010/main" val="304661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462455" y="1139142"/>
            <a:ext cx="5843752" cy="4579715"/>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Ecclesiastes 3:10,11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10 I have seen the God-given task with which the sons of men are to be occupied.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He has made everything beautiful in its time. Also He has put eternity in their hearts, except that no one can find out the work that God does from beginning to end. </a:t>
            </a:r>
          </a:p>
        </p:txBody>
      </p:sp>
    </p:spTree>
    <p:extLst>
      <p:ext uri="{BB962C8B-B14F-4D97-AF65-F5344CB8AC3E}">
        <p14:creationId xmlns:p14="http://schemas.microsoft.com/office/powerpoint/2010/main" val="2715689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630620" y="2884235"/>
            <a:ext cx="5822732"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DISCERNING TIME AND PURPOSE.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5880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451945" y="1582340"/>
            <a:ext cx="5843752"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Ecclesiastes 8:5,6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...And a wise man's heart discerns both time and judgment,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Because for every matter there is a time and judgment, Though the misery of man increases greatly.</a:t>
            </a:r>
          </a:p>
        </p:txBody>
      </p:sp>
    </p:spTree>
    <p:extLst>
      <p:ext uri="{BB962C8B-B14F-4D97-AF65-F5344CB8AC3E}">
        <p14:creationId xmlns:p14="http://schemas.microsoft.com/office/powerpoint/2010/main" val="3059889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525518" y="2468737"/>
            <a:ext cx="5843752"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Psalm 90:12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So teach us to number our days, That we may gain a heart of wisdom. </a:t>
            </a:r>
          </a:p>
        </p:txBody>
      </p:sp>
    </p:spTree>
    <p:extLst>
      <p:ext uri="{BB962C8B-B14F-4D97-AF65-F5344CB8AC3E}">
        <p14:creationId xmlns:p14="http://schemas.microsoft.com/office/powerpoint/2010/main" val="3905213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525518" y="1803939"/>
            <a:ext cx="5843752" cy="3250121"/>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Chronicles 12:32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of the sons of Issachar who had understanding of the times, to know what Israel ought to do, their chiefs were two hundred; and all their brethren were at their command; </a:t>
            </a:r>
          </a:p>
        </p:txBody>
      </p:sp>
    </p:spTree>
    <p:extLst>
      <p:ext uri="{BB962C8B-B14F-4D97-AF65-F5344CB8AC3E}">
        <p14:creationId xmlns:p14="http://schemas.microsoft.com/office/powerpoint/2010/main" val="3963991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714703" y="2247138"/>
            <a:ext cx="5665076"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2:4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Jesus said to her, "Woman, what does your concern have to do with Me? My hour has not yet come."</a:t>
            </a:r>
          </a:p>
        </p:txBody>
      </p:sp>
    </p:spTree>
    <p:extLst>
      <p:ext uri="{BB962C8B-B14F-4D97-AF65-F5344CB8AC3E}">
        <p14:creationId xmlns:p14="http://schemas.microsoft.com/office/powerpoint/2010/main" val="61838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641132" y="1776240"/>
            <a:ext cx="5843752" cy="3305520"/>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7:6,8</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Then Jesus said to them, "My time has not yet come, but your time is always ready.</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8 You go up to this feast. I am not yet going up to this feast, for My time has not yet fully come."</a:t>
            </a:r>
          </a:p>
        </p:txBody>
      </p:sp>
    </p:spTree>
    <p:extLst>
      <p:ext uri="{BB962C8B-B14F-4D97-AF65-F5344CB8AC3E}">
        <p14:creationId xmlns:p14="http://schemas.microsoft.com/office/powerpoint/2010/main" val="373143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651641" y="2884235"/>
            <a:ext cx="5665076"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CONFIDENT IN LIFE BECAUSE OF GOD'S TIMING.</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204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714705" y="2120949"/>
            <a:ext cx="5843752" cy="2616101"/>
          </a:xfrm>
          <a:prstGeom prst="rect">
            <a:avLst/>
          </a:prstGeom>
          <a:noFill/>
        </p:spPr>
        <p:txBody>
          <a:bodyPr wrap="square" rtlCol="0">
            <a:spAutoFit/>
          </a:bodyPr>
          <a:lstStyle/>
          <a:p>
            <a:r>
              <a:rPr lang="en-IN" sz="3600" dirty="0">
                <a:solidFill>
                  <a:schemeClr val="bg1"/>
                </a:solidFill>
                <a:effectLst/>
                <a:latin typeface="Calibri" panose="020F0502020204030204" pitchFamily="34" charset="0"/>
                <a:cs typeface="Calibri" panose="020F0502020204030204" pitchFamily="34" charset="0"/>
              </a:rPr>
              <a:t>John 7:30 </a:t>
            </a:r>
          </a:p>
          <a:p>
            <a:r>
              <a:rPr lang="en-IN" sz="3200" dirty="0">
                <a:solidFill>
                  <a:schemeClr val="bg1"/>
                </a:solidFill>
                <a:effectLst/>
                <a:latin typeface="Calibri" panose="020F0502020204030204" pitchFamily="34" charset="0"/>
                <a:cs typeface="Calibri" panose="020F0502020204030204" pitchFamily="34" charset="0"/>
              </a:rPr>
              <a:t>Therefore they sought to take Him; but no one laid a hand on Him, because His hour had not yet come.</a:t>
            </a:r>
          </a:p>
        </p:txBody>
      </p:sp>
    </p:spTree>
    <p:extLst>
      <p:ext uri="{BB962C8B-B14F-4D97-AF65-F5344CB8AC3E}">
        <p14:creationId xmlns:p14="http://schemas.microsoft.com/office/powerpoint/2010/main" val="527202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714705" y="2025539"/>
            <a:ext cx="5843752"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8:20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These words Jesus spoke in the treasury, as He taught in the temple; and no one laid hands on Him, for His hour had not yet come.</a:t>
            </a:r>
          </a:p>
        </p:txBody>
      </p:sp>
    </p:spTree>
    <p:extLst>
      <p:ext uri="{BB962C8B-B14F-4D97-AF65-F5344CB8AC3E}">
        <p14:creationId xmlns:p14="http://schemas.microsoft.com/office/powerpoint/2010/main" val="2374087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641130" y="2634936"/>
            <a:ext cx="5665076" cy="1588127"/>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RECOGNIZING AND RESPONDING WHEN THE TIME HAS COME.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638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D29EC-1E69-88B6-527F-14214DAAA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11341CA-EDCB-D93D-912C-8CD8EB64F1BF}"/>
              </a:ext>
            </a:extLst>
          </p:cNvPr>
          <p:cNvSpPr txBox="1"/>
          <p:nvPr/>
        </p:nvSpPr>
        <p:spPr>
          <a:xfrm>
            <a:off x="641133" y="2468737"/>
            <a:ext cx="5843752"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John 12:23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But Jesus answered them, saying, "The hour has come that the Son of Man should be glorified.</a:t>
            </a:r>
          </a:p>
        </p:txBody>
      </p:sp>
    </p:spTree>
    <p:extLst>
      <p:ext uri="{BB962C8B-B14F-4D97-AF65-F5344CB8AC3E}">
        <p14:creationId xmlns:p14="http://schemas.microsoft.com/office/powerpoint/2010/main" val="2812817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4436</TotalTime>
  <Words>842</Words>
  <Application>Microsoft Macintosh PowerPoint</Application>
  <PresentationFormat>Widescreen</PresentationFormat>
  <Paragraphs>52</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979</cp:revision>
  <dcterms:created xsi:type="dcterms:W3CDTF">2022-04-28T10:27:37Z</dcterms:created>
  <dcterms:modified xsi:type="dcterms:W3CDTF">2023-08-18T08:01:51Z</dcterms:modified>
</cp:coreProperties>
</file>