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7/28/23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7/28/23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7/28/23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erson standing in front of a wall&#10;&#10;Description automatically generated">
            <a:extLst>
              <a:ext uri="{FF2B5EF4-FFF2-40B4-BE49-F238E27FC236}">
                <a16:creationId xmlns:a16="http://schemas.microsoft.com/office/drawing/2014/main" id="{07EE597A-B049-C12D-2029-588F91278EC3}"/>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96087" y="2247138"/>
            <a:ext cx="6850644"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Nehemiah 9:21 </a:t>
            </a:r>
            <a:r>
              <a:rPr lang="en-IN" sz="3200" dirty="0">
                <a:solidFill>
                  <a:schemeClr val="bg1"/>
                </a:solidFill>
                <a:effectLst/>
                <a:latin typeface="Calibri" panose="020F0502020204030204" pitchFamily="34" charset="0"/>
                <a:cs typeface="Calibri" panose="020F0502020204030204" pitchFamily="34" charset="0"/>
              </a:rPr>
              <a: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Forty years You sustained them in the wilderness; They lacked nothing; Their clothes did not wear out And their feet did not swell.</a:t>
            </a:r>
          </a:p>
        </p:txBody>
      </p:sp>
    </p:spTree>
    <p:extLst>
      <p:ext uri="{BB962C8B-B14F-4D97-AF65-F5344CB8AC3E}">
        <p14:creationId xmlns:p14="http://schemas.microsoft.com/office/powerpoint/2010/main" val="1160556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5" y="2247138"/>
            <a:ext cx="6850644"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5:7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Therefore purge out the old leaven, that you may be a new lump, since you truly are unleavened. For indeed Christ, our Passover, was sacrificed for us. </a:t>
            </a:r>
          </a:p>
        </p:txBody>
      </p:sp>
    </p:spTree>
    <p:extLst>
      <p:ext uri="{BB962C8B-B14F-4D97-AF65-F5344CB8AC3E}">
        <p14:creationId xmlns:p14="http://schemas.microsoft.com/office/powerpoint/2010/main" val="3715236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6"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1 Corinthians 10:16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The cup of blessing which we bless, is it not the communion of the blood of Christ? The bread which we break, is it not the communion of the body of Christ?</a:t>
            </a:r>
          </a:p>
        </p:txBody>
      </p:sp>
    </p:spTree>
    <p:extLst>
      <p:ext uri="{BB962C8B-B14F-4D97-AF65-F5344CB8AC3E}">
        <p14:creationId xmlns:p14="http://schemas.microsoft.com/office/powerpoint/2010/main" val="1517844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THE MINISTRY OF DELIVERANCE.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44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6" y="2025539"/>
            <a:ext cx="6850644"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8:16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When evening had come, they brought to Him many who were demon-possessed. And He cast out the spirits with a word, and healed all who were sick, </a:t>
            </a:r>
          </a:p>
        </p:txBody>
      </p:sp>
    </p:spTree>
    <p:extLst>
      <p:ext uri="{BB962C8B-B14F-4D97-AF65-F5344CB8AC3E}">
        <p14:creationId xmlns:p14="http://schemas.microsoft.com/office/powerpoint/2010/main" val="337133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5" y="1582340"/>
            <a:ext cx="6850644"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Matthew 9:32,33</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32 As they went out, behold, they brought to Him a man, mute and demon-possessed.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33 And when the demon was cast out, the mute spoke. And the multitudes </a:t>
            </a:r>
            <a:r>
              <a:rPr lang="en-IN" sz="3200" dirty="0" err="1">
                <a:solidFill>
                  <a:schemeClr val="bg1"/>
                </a:solidFill>
                <a:effectLst/>
                <a:latin typeface="Calibri" panose="020F0502020204030204" pitchFamily="34" charset="0"/>
                <a:cs typeface="Calibri" panose="020F0502020204030204" pitchFamily="34" charset="0"/>
              </a:rPr>
              <a:t>marveled</a:t>
            </a:r>
            <a:r>
              <a:rPr lang="en-IN" sz="3200" dirty="0">
                <a:solidFill>
                  <a:schemeClr val="bg1"/>
                </a:solidFill>
                <a:effectLst/>
                <a:latin typeface="Calibri" panose="020F0502020204030204" pitchFamily="34" charset="0"/>
                <a:cs typeface="Calibri" panose="020F0502020204030204" pitchFamily="34" charset="0"/>
              </a:rPr>
              <a:t>, saying, "It was never seen like this in Israel!" </a:t>
            </a:r>
          </a:p>
        </p:txBody>
      </p:sp>
    </p:spTree>
    <p:extLst>
      <p:ext uri="{BB962C8B-B14F-4D97-AF65-F5344CB8AC3E}">
        <p14:creationId xmlns:p14="http://schemas.microsoft.com/office/powerpoint/2010/main" val="353580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silhouette of a person blowing bubbles&#10;&#10;Description automatically generated">
            <a:extLst>
              <a:ext uri="{FF2B5EF4-FFF2-40B4-BE49-F238E27FC236}">
                <a16:creationId xmlns:a16="http://schemas.microsoft.com/office/drawing/2014/main" id="{F53002D3-5194-A5B2-8C01-B8F8F76B152D}"/>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601191" y="2634936"/>
            <a:ext cx="6535333"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GOD ADMINISTERS HIS HEALING THROUGH MANY DIFFERENT WAYS.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598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7D3D7B79-6341-DD60-2425-83A45487E2EC}"/>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5576" y="1388441"/>
            <a:ext cx="6850644" cy="4081117"/>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1. </a:t>
            </a:r>
            <a:r>
              <a:rPr lang="en-IN" sz="3600" b="1" dirty="0">
                <a:solidFill>
                  <a:schemeClr val="bg1"/>
                </a:solidFill>
                <a:effectLst/>
                <a:latin typeface="Calibri" panose="020F0502020204030204" pitchFamily="34" charset="0"/>
                <a:cs typeface="Calibri" panose="020F0502020204030204" pitchFamily="34" charset="0"/>
              </a:rPr>
              <a:t>Through His Word and personal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Through the quickening of His indwelling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Through the power of His life in you.</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4. Through receiving the prayer of faith in Jesus’ name.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444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1E5D3786-EE98-8571-E7D0-D0559E2B1CAF}"/>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54044" y="1637740"/>
            <a:ext cx="6850644" cy="3582519"/>
          </a:xfrm>
          <a:prstGeom prst="rect">
            <a:avLst/>
          </a:prstGeom>
          <a:noFill/>
        </p:spPr>
        <p:txBody>
          <a:bodyPr wrap="square" rtlCol="0">
            <a:spAutoFit/>
          </a:bodyPr>
          <a:lstStyle/>
          <a:p>
            <a:pPr>
              <a:lnSpc>
                <a:spcPct val="90000"/>
              </a:lnSpc>
            </a:pPr>
            <a:r>
              <a:rPr lang="en-IN" sz="3600" b="1" dirty="0">
                <a:solidFill>
                  <a:schemeClr val="bg1"/>
                </a:solidFill>
                <a:latin typeface="Calibri" panose="020F0502020204030204" pitchFamily="34" charset="0"/>
                <a:cs typeface="Calibri" panose="020F0502020204030204" pitchFamily="34" charset="0"/>
              </a:rPr>
              <a:t>5. </a:t>
            </a:r>
            <a:r>
              <a:rPr lang="en-IN" sz="3600" b="1" dirty="0">
                <a:solidFill>
                  <a:schemeClr val="bg1"/>
                </a:solidFill>
                <a:effectLst/>
                <a:latin typeface="Calibri" panose="020F0502020204030204" pitchFamily="34" charset="0"/>
                <a:cs typeface="Calibri" panose="020F0502020204030204" pitchFamily="34" charset="0"/>
              </a:rPr>
              <a:t>Through the prayer of agreement in faith.</a:t>
            </a:r>
            <a:endParaRPr lang="en-IN" sz="3600" dirty="0">
              <a:solidFill>
                <a:schemeClr val="bg1"/>
              </a:solidFill>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6. Through the healing anointing.</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7. Through a word of command spoken over you in faith.</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8. Through partaking in the Lord’s Table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060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1C9E4587-0138-752E-D549-A0BDEC07EA14}"/>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2" y="1388441"/>
            <a:ext cx="6850644" cy="408111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9. Through the ministry of deliverance.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10. Through the manifestation of the gifts of the Spirit.</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11. Through the manifestation of His healing presence.</a:t>
            </a:r>
            <a:endParaRPr lang="en-IN" sz="3600" dirty="0">
              <a:solidFill>
                <a:schemeClr val="bg1"/>
              </a:solidFill>
              <a:effectLst/>
              <a:latin typeface="Calibri" panose="020F0502020204030204" pitchFamily="34" charset="0"/>
              <a:cs typeface="Calibri" panose="020F0502020204030204" pitchFamily="34" charset="0"/>
            </a:endParaRPr>
          </a:p>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12. Through the sovereign work of His glory.</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61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33023"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A WORD OF COMMAND SPOKEN OVER YOU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792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43534" y="2884235"/>
            <a:ext cx="6850644"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THROUGH PARTAKING IN THE LORD’S TABLE IN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7887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5576" y="1360741"/>
            <a:ext cx="6850644"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Exodus 12:7,8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And they shall take some of the blood and put it on the two doorposts and on the lintel of the houses where they eat 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Then they shall eat the flesh on that night; roasted in fire, with unleavened bread and with bitter herbs they shall eat it. </a:t>
            </a:r>
          </a:p>
        </p:txBody>
      </p:sp>
    </p:spTree>
    <p:extLst>
      <p:ext uri="{BB962C8B-B14F-4D97-AF65-F5344CB8AC3E}">
        <p14:creationId xmlns:p14="http://schemas.microsoft.com/office/powerpoint/2010/main" val="149166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silhouette of a person blowing bubbles&#10;&#10;Description automatically generated">
            <a:extLst>
              <a:ext uri="{FF2B5EF4-FFF2-40B4-BE49-F238E27FC236}">
                <a16:creationId xmlns:a16="http://schemas.microsoft.com/office/drawing/2014/main" id="{3D64FC9C-38CA-9220-ED57-B1C08C0DFEA6}"/>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D0D019FA-19AF-3371-3748-2AEBA64FC632}"/>
              </a:ext>
            </a:extLst>
          </p:cNvPr>
          <p:cNvSpPr txBox="1"/>
          <p:nvPr/>
        </p:nvSpPr>
        <p:spPr>
          <a:xfrm>
            <a:off x="485576" y="2468737"/>
            <a:ext cx="6850644"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Psalm 105:37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He also brought them out with silver and gold, And there was none feeble among His tribes.</a:t>
            </a:r>
          </a:p>
        </p:txBody>
      </p:sp>
    </p:spTree>
    <p:extLst>
      <p:ext uri="{BB962C8B-B14F-4D97-AF65-F5344CB8AC3E}">
        <p14:creationId xmlns:p14="http://schemas.microsoft.com/office/powerpoint/2010/main" val="3435258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3890</TotalTime>
  <Words>424</Words>
  <Application>Microsoft Macintosh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895</cp:revision>
  <dcterms:created xsi:type="dcterms:W3CDTF">2022-04-28T10:27:37Z</dcterms:created>
  <dcterms:modified xsi:type="dcterms:W3CDTF">2023-07-28T09:47:49Z</dcterms:modified>
</cp:coreProperties>
</file>