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001C"/>
    <a:srgbClr val="2A0C0E"/>
    <a:srgbClr val="FFFFFF"/>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94"/>
  </p:normalViewPr>
  <p:slideViewPr>
    <p:cSldViewPr snapToGrid="0">
      <p:cViewPr varScale="1">
        <p:scale>
          <a:sx n="105" d="100"/>
          <a:sy n="105" d="100"/>
        </p:scale>
        <p:origin x="192"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7/21/23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7/21/23</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7/21/23</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7/21/23</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7/21/23</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7/21/23</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7/21/23</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7/21/23</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7/21/23</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7/21/23</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7/21/23</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7/21/23</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7/21/23</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oster of a person with a cross&#10;&#10;Description automatically generated">
            <a:extLst>
              <a:ext uri="{FF2B5EF4-FFF2-40B4-BE49-F238E27FC236}">
                <a16:creationId xmlns:a16="http://schemas.microsoft.com/office/drawing/2014/main" id="{E724EEE0-963C-9C5C-C07C-AFE952E3541D}"/>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3273806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443538" y="3133534"/>
            <a:ext cx="7271056"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INTERCEDING FOR BELIEVERS</a:t>
            </a:r>
          </a:p>
        </p:txBody>
      </p:sp>
    </p:spTree>
    <p:extLst>
      <p:ext uri="{BB962C8B-B14F-4D97-AF65-F5344CB8AC3E}">
        <p14:creationId xmlns:p14="http://schemas.microsoft.com/office/powerpoint/2010/main" val="3138499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464559" y="3133534"/>
            <a:ext cx="7271056"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John 17</a:t>
            </a:r>
          </a:p>
        </p:txBody>
      </p:sp>
    </p:spTree>
    <p:extLst>
      <p:ext uri="{BB962C8B-B14F-4D97-AF65-F5344CB8AC3E}">
        <p14:creationId xmlns:p14="http://schemas.microsoft.com/office/powerpoint/2010/main" val="232826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433028" y="3133534"/>
            <a:ext cx="7271056" cy="590931"/>
          </a:xfrm>
          <a:prstGeom prst="rect">
            <a:avLst/>
          </a:prstGeom>
          <a:noFill/>
        </p:spPr>
        <p:txBody>
          <a:bodyPr wrap="square" rtlCol="0">
            <a:spAutoFit/>
          </a:bodyPr>
          <a:lstStyle/>
          <a:p>
            <a:pPr>
              <a:lnSpc>
                <a:spcPct val="90000"/>
              </a:lnSpc>
            </a:pPr>
            <a:r>
              <a:rPr lang="en-IN" sz="3600" b="1" dirty="0">
                <a:solidFill>
                  <a:schemeClr val="bg1"/>
                </a:solidFill>
                <a:effectLst/>
              </a:rPr>
              <a:t>INTERCEDING FOR SINNERS</a:t>
            </a:r>
          </a:p>
        </p:txBody>
      </p:sp>
    </p:spTree>
    <p:extLst>
      <p:ext uri="{BB962C8B-B14F-4D97-AF65-F5344CB8AC3E}">
        <p14:creationId xmlns:p14="http://schemas.microsoft.com/office/powerpoint/2010/main" val="1152888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485579" y="1582340"/>
            <a:ext cx="6987275" cy="3693319"/>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Isaiah 53:12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Therefore I will divide Him a portion with the great, And He shall divide the spoil with the strong, Because He poured out His soul unto death, And He was numbered with the transgressors, And He bore the sin of many, And made intercession for the transgressors. </a:t>
            </a:r>
          </a:p>
        </p:txBody>
      </p:sp>
    </p:spTree>
    <p:extLst>
      <p:ext uri="{BB962C8B-B14F-4D97-AF65-F5344CB8AC3E}">
        <p14:creationId xmlns:p14="http://schemas.microsoft.com/office/powerpoint/2010/main" val="2498871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454049" y="2884235"/>
            <a:ext cx="7271056"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INTERCEDING FOR THE CHURCH TODAY.</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4592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433029" y="3133534"/>
            <a:ext cx="7271056"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PRAY LIKE JESUS.</a:t>
            </a:r>
          </a:p>
        </p:txBody>
      </p:sp>
    </p:spTree>
    <p:extLst>
      <p:ext uri="{BB962C8B-B14F-4D97-AF65-F5344CB8AC3E}">
        <p14:creationId xmlns:p14="http://schemas.microsoft.com/office/powerpoint/2010/main" val="1268753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422517" y="3133534"/>
            <a:ext cx="7271056"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PRAY TO THE LORD OF THE HARVEST.</a:t>
            </a:r>
          </a:p>
        </p:txBody>
      </p:sp>
    </p:spTree>
    <p:extLst>
      <p:ext uri="{BB962C8B-B14F-4D97-AF65-F5344CB8AC3E}">
        <p14:creationId xmlns:p14="http://schemas.microsoft.com/office/powerpoint/2010/main" val="2382310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506600" y="1139142"/>
            <a:ext cx="6987275"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Matthew 9:35-38</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35 Then Jesus went about all the cities and villages, teaching in their synagogues, preaching the gospel of the kingdom, and healing every sickness and every disease among the people.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36 But when He saw the multitudes, He was moved with compassion for them, because they were weary and scattered, like sheep having no shepherd. </a:t>
            </a:r>
          </a:p>
        </p:txBody>
      </p:sp>
    </p:spTree>
    <p:extLst>
      <p:ext uri="{BB962C8B-B14F-4D97-AF65-F5344CB8AC3E}">
        <p14:creationId xmlns:p14="http://schemas.microsoft.com/office/powerpoint/2010/main" val="1365797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464557" y="2025539"/>
            <a:ext cx="6987277"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Matthew 9:35-38</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37 Then He said to His disciples, "The harvest truly is plentiful, but the laborers are few.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38 Therefore pray the Lord of the harvest to send out laborers into His harvest." </a:t>
            </a:r>
          </a:p>
        </p:txBody>
      </p:sp>
    </p:spTree>
    <p:extLst>
      <p:ext uri="{BB962C8B-B14F-4D97-AF65-F5344CB8AC3E}">
        <p14:creationId xmlns:p14="http://schemas.microsoft.com/office/powerpoint/2010/main" val="102849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422517" y="3133534"/>
            <a:ext cx="7271056"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INTERCEDING FOR CITIES</a:t>
            </a:r>
          </a:p>
        </p:txBody>
      </p:sp>
    </p:spTree>
    <p:extLst>
      <p:ext uri="{BB962C8B-B14F-4D97-AF65-F5344CB8AC3E}">
        <p14:creationId xmlns:p14="http://schemas.microsoft.com/office/powerpoint/2010/main" val="292843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485580" y="1803939"/>
            <a:ext cx="6987275" cy="3250121"/>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Luke 19:41-44</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41 Now as He drew near, He saw the city and wept over it,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42 saying, "If you had known, even you, especially in this your day, the things that make for your peace! But now they are hidden from your eyes. </a:t>
            </a:r>
          </a:p>
        </p:txBody>
      </p:sp>
    </p:spTree>
    <p:extLst>
      <p:ext uri="{BB962C8B-B14F-4D97-AF65-F5344CB8AC3E}">
        <p14:creationId xmlns:p14="http://schemas.microsoft.com/office/powerpoint/2010/main" val="3155735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527621" y="1139142"/>
            <a:ext cx="6987275"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Luke 19:41-44</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43 For days will come upon you when your enemies will build an embankment around you, surround you and close you in on every side,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44 and level you, and your children within you, to the ground; and they will not leave in you one stone upon another, because you did not know the time of your visitation." </a:t>
            </a:r>
          </a:p>
        </p:txBody>
      </p:sp>
    </p:spTree>
    <p:extLst>
      <p:ext uri="{BB962C8B-B14F-4D97-AF65-F5344CB8AC3E}">
        <p14:creationId xmlns:p14="http://schemas.microsoft.com/office/powerpoint/2010/main" val="1352479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443538" y="2884235"/>
            <a:ext cx="7271056"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INTERCEDING TO THWART </a:t>
            </a: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SATAN'S SCHEMES</a:t>
            </a:r>
          </a:p>
        </p:txBody>
      </p:sp>
    </p:spTree>
    <p:extLst>
      <p:ext uri="{BB962C8B-B14F-4D97-AF65-F5344CB8AC3E}">
        <p14:creationId xmlns:p14="http://schemas.microsoft.com/office/powerpoint/2010/main" val="3059070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up of a person's face&#10;&#10;Description automatically generated">
            <a:extLst>
              <a:ext uri="{FF2B5EF4-FFF2-40B4-BE49-F238E27FC236}">
                <a16:creationId xmlns:a16="http://schemas.microsoft.com/office/drawing/2014/main" id="{E1584427-905C-766E-4FE8-2FB1AA3E0221}"/>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F2E801F3-4ECA-BF76-D0A9-265FD281B51D}"/>
              </a:ext>
            </a:extLst>
          </p:cNvPr>
          <p:cNvSpPr txBox="1"/>
          <p:nvPr/>
        </p:nvSpPr>
        <p:spPr>
          <a:xfrm>
            <a:off x="527621" y="1582340"/>
            <a:ext cx="6987275" cy="3693319"/>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Luke 22:31-32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31 And the Lord said, "Simon, Simon! Indeed, Satan has asked for you, that he may sift you as wheat.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32 But I have prayed for you, that your faith should not fail; and when you have returned to Me, strengthen your brethren." </a:t>
            </a:r>
          </a:p>
        </p:txBody>
      </p:sp>
    </p:spTree>
    <p:extLst>
      <p:ext uri="{BB962C8B-B14F-4D97-AF65-F5344CB8AC3E}">
        <p14:creationId xmlns:p14="http://schemas.microsoft.com/office/powerpoint/2010/main" val="1543929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4291</TotalTime>
  <Words>369</Words>
  <Application>Microsoft Macintosh PowerPoint</Application>
  <PresentationFormat>Widescreen</PresentationFormat>
  <Paragraphs>26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924</cp:revision>
  <dcterms:created xsi:type="dcterms:W3CDTF">2022-04-28T10:27:37Z</dcterms:created>
  <dcterms:modified xsi:type="dcterms:W3CDTF">2023-07-21T06:45:27Z</dcterms:modified>
</cp:coreProperties>
</file>