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001C"/>
    <a:srgbClr val="2A0C0E"/>
    <a:srgbClr val="FFFFFF"/>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94"/>
  </p:normalViewPr>
  <p:slideViewPr>
    <p:cSldViewPr snapToGrid="0">
      <p:cViewPr varScale="1">
        <p:scale>
          <a:sx n="121" d="100"/>
          <a:sy n="121" d="100"/>
        </p:scale>
        <p:origin x="7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7/13/23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7/13/23</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7/13/23</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7/13/23</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7/13/23</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7/13/23</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7/13/23</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7/13/23</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7/13/23</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7/13/23</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7/13/23</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7/13/23</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7/13/23</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urple background with a picture of a person&#10;&#10;Description automatically generated">
            <a:extLst>
              <a:ext uri="{FF2B5EF4-FFF2-40B4-BE49-F238E27FC236}">
                <a16:creationId xmlns:a16="http://schemas.microsoft.com/office/drawing/2014/main" id="{0ED917D3-D63A-556C-04CE-C2E93021D7FF}"/>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3273806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47DDB7DA-DCAE-E2BD-7537-F57784427718}"/>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9783E90-7E6A-CAC0-E2F1-ABC04AFEACB2}"/>
              </a:ext>
            </a:extLst>
          </p:cNvPr>
          <p:cNvSpPr txBox="1"/>
          <p:nvPr/>
        </p:nvSpPr>
        <p:spPr>
          <a:xfrm>
            <a:off x="605814" y="1139142"/>
            <a:ext cx="6827941"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Hebrews 5:6-10</a:t>
            </a:r>
          </a:p>
          <a:p>
            <a:pPr>
              <a:lnSpc>
                <a:spcPct val="90000"/>
              </a:lnSpc>
            </a:pPr>
            <a:r>
              <a:rPr lang="en-IN" sz="3200" dirty="0">
                <a:solidFill>
                  <a:schemeClr val="bg1"/>
                </a:solidFill>
                <a:latin typeface="Calibri" panose="020F0502020204030204" pitchFamily="34" charset="0"/>
                <a:cs typeface="Calibri" panose="020F0502020204030204" pitchFamily="34" charset="0"/>
              </a:rPr>
              <a:t>6</a:t>
            </a:r>
            <a:r>
              <a:rPr lang="en-IN" sz="3200" dirty="0">
                <a:solidFill>
                  <a:schemeClr val="bg1"/>
                </a:solidFill>
                <a:effectLst/>
                <a:latin typeface="Calibri" panose="020F0502020204030204" pitchFamily="34" charset="0"/>
                <a:cs typeface="Calibri" panose="020F0502020204030204" pitchFamily="34" charset="0"/>
              </a:rPr>
              <a:t> As He also says in another place: "YOU ARE A PRIEST FOREVER ACCORDING TO THE ORDER OF MELCHIZEDEK";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7 who, in the days of His flesh, when He had offered up prayers and supplications, with vehement cries and tears to Him who was able to save Him from death, and was heard because of His godly fear, </a:t>
            </a:r>
          </a:p>
        </p:txBody>
      </p:sp>
    </p:spTree>
    <p:extLst>
      <p:ext uri="{BB962C8B-B14F-4D97-AF65-F5344CB8AC3E}">
        <p14:creationId xmlns:p14="http://schemas.microsoft.com/office/powerpoint/2010/main" val="177586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47DDB7DA-DCAE-E2BD-7537-F57784427718}"/>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9783E90-7E6A-CAC0-E2F1-ABC04AFEACB2}"/>
              </a:ext>
            </a:extLst>
          </p:cNvPr>
          <p:cNvSpPr txBox="1"/>
          <p:nvPr/>
        </p:nvSpPr>
        <p:spPr>
          <a:xfrm>
            <a:off x="605814" y="1139142"/>
            <a:ext cx="6827941"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Hebrews 5:6-10</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8 though He was a Son, yet He learned obedience by the things which He suffered.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9 And having been perfected, He became the author of eternal salvation to all who obey Him,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10 called by God as High Priest "ACCORDING TO THE ORDER OF MELCHIZEDEK," </a:t>
            </a:r>
          </a:p>
        </p:txBody>
      </p:sp>
    </p:spTree>
    <p:extLst>
      <p:ext uri="{BB962C8B-B14F-4D97-AF65-F5344CB8AC3E}">
        <p14:creationId xmlns:p14="http://schemas.microsoft.com/office/powerpoint/2010/main" val="2550768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47DDB7DA-DCAE-E2BD-7537-F57784427718}"/>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9783E90-7E6A-CAC0-E2F1-ABC04AFEACB2}"/>
              </a:ext>
            </a:extLst>
          </p:cNvPr>
          <p:cNvSpPr txBox="1"/>
          <p:nvPr/>
        </p:nvSpPr>
        <p:spPr>
          <a:xfrm>
            <a:off x="618006" y="2634936"/>
            <a:ext cx="6827941"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WHEN AND HOW DO WE PRAY THE PRAYER OF SUBMISSION AND SURRENDER?</a:t>
            </a:r>
          </a:p>
        </p:txBody>
      </p:sp>
    </p:spTree>
    <p:extLst>
      <p:ext uri="{BB962C8B-B14F-4D97-AF65-F5344CB8AC3E}">
        <p14:creationId xmlns:p14="http://schemas.microsoft.com/office/powerpoint/2010/main" val="866556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47DDB7DA-DCAE-E2BD-7537-F57784427718}"/>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9783E90-7E6A-CAC0-E2F1-ABC04AFEACB2}"/>
              </a:ext>
            </a:extLst>
          </p:cNvPr>
          <p:cNvSpPr txBox="1"/>
          <p:nvPr/>
        </p:nvSpPr>
        <p:spPr>
          <a:xfrm>
            <a:off x="678966" y="3133534"/>
            <a:ext cx="6827941"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DAILY SURRENDER</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2198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47DDB7DA-DCAE-E2BD-7537-F57784427718}"/>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9783E90-7E6A-CAC0-E2F1-ABC04AFEACB2}"/>
              </a:ext>
            </a:extLst>
          </p:cNvPr>
          <p:cNvSpPr txBox="1"/>
          <p:nvPr/>
        </p:nvSpPr>
        <p:spPr>
          <a:xfrm>
            <a:off x="605814" y="2690336"/>
            <a:ext cx="6827941" cy="147732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6:10 </a:t>
            </a:r>
            <a:r>
              <a:rPr lang="en-IN" sz="3200" dirty="0">
                <a:solidFill>
                  <a:schemeClr val="bg1"/>
                </a:solidFill>
                <a:effectLst/>
                <a:latin typeface="Calibri" panose="020F0502020204030204" pitchFamily="34" charset="0"/>
                <a:cs typeface="Calibri" panose="020F0502020204030204" pitchFamily="34" charset="0"/>
              </a:rPr>
              <a: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Your kingdom come. Your will be done On earth as it is in heaven. </a:t>
            </a:r>
          </a:p>
        </p:txBody>
      </p:sp>
    </p:spTree>
    <p:extLst>
      <p:ext uri="{BB962C8B-B14F-4D97-AF65-F5344CB8AC3E}">
        <p14:creationId xmlns:p14="http://schemas.microsoft.com/office/powerpoint/2010/main" val="2217301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47DDB7DA-DCAE-E2BD-7537-F57784427718}"/>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9783E90-7E6A-CAC0-E2F1-ABC04AFEACB2}"/>
              </a:ext>
            </a:extLst>
          </p:cNvPr>
          <p:cNvSpPr txBox="1"/>
          <p:nvPr/>
        </p:nvSpPr>
        <p:spPr>
          <a:xfrm>
            <a:off x="642390" y="2884235"/>
            <a:ext cx="6827941"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SPECIAL MOMENTS AND TURNING POINTS.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2449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47DDB7DA-DCAE-E2BD-7537-F57784427718}"/>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9783E90-7E6A-CAC0-E2F1-ABC04AFEACB2}"/>
              </a:ext>
            </a:extLst>
          </p:cNvPr>
          <p:cNvSpPr txBox="1"/>
          <p:nvPr/>
        </p:nvSpPr>
        <p:spPr>
          <a:xfrm>
            <a:off x="654582" y="1803939"/>
            <a:ext cx="6827941"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Romans 8:26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Likewise the Spirit also helps in our weaknesses. For we do not know what we should pray for as we ought, but the Spirit Himself makes intercession for us with groanings which cannot be uttered. </a:t>
            </a:r>
          </a:p>
        </p:txBody>
      </p:sp>
    </p:spTree>
    <p:extLst>
      <p:ext uri="{BB962C8B-B14F-4D97-AF65-F5344CB8AC3E}">
        <p14:creationId xmlns:p14="http://schemas.microsoft.com/office/powerpoint/2010/main" val="16895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47DDB7DA-DCAE-E2BD-7537-F57784427718}"/>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9783E90-7E6A-CAC0-E2F1-ABC04AFEACB2}"/>
              </a:ext>
            </a:extLst>
          </p:cNvPr>
          <p:cNvSpPr txBox="1"/>
          <p:nvPr/>
        </p:nvSpPr>
        <p:spPr>
          <a:xfrm>
            <a:off x="618006" y="1360741"/>
            <a:ext cx="6827941"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Romans 8:27,28</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27 Now He who searches the hearts knows what the mind of the Spirit is, because He makes intercession for the saints according to the will of God.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28 And we know that all things work together for good to those who love God, to those who are the called according to His purpose. </a:t>
            </a:r>
          </a:p>
        </p:txBody>
      </p:sp>
    </p:spTree>
    <p:extLst>
      <p:ext uri="{BB962C8B-B14F-4D97-AF65-F5344CB8AC3E}">
        <p14:creationId xmlns:p14="http://schemas.microsoft.com/office/powerpoint/2010/main" val="2401848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47DDB7DA-DCAE-E2BD-7537-F57784427718}"/>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9783E90-7E6A-CAC0-E2F1-ABC04AFEACB2}"/>
              </a:ext>
            </a:extLst>
          </p:cNvPr>
          <p:cNvSpPr txBox="1"/>
          <p:nvPr/>
        </p:nvSpPr>
        <p:spPr>
          <a:xfrm>
            <a:off x="618006" y="2884235"/>
            <a:ext cx="6827941"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SUBMISSION AND SURRENDER IS ACTIVE NOT PASSIVE.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7055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47DDB7DA-DCAE-E2BD-7537-F57784427718}"/>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9783E90-7E6A-CAC0-E2F1-ABC04AFEACB2}"/>
              </a:ext>
            </a:extLst>
          </p:cNvPr>
          <p:cNvSpPr txBox="1"/>
          <p:nvPr/>
        </p:nvSpPr>
        <p:spPr>
          <a:xfrm>
            <a:off x="605814" y="2634936"/>
            <a:ext cx="6827941"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WHAT YOU ARE CALLED TO SURRENDER MAY BE DIFFERENT FROM OTHERS.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3183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close-up of a person's face&#10;&#10;Description automatically generated">
            <a:extLst>
              <a:ext uri="{FF2B5EF4-FFF2-40B4-BE49-F238E27FC236}">
                <a16:creationId xmlns:a16="http://schemas.microsoft.com/office/drawing/2014/main" id="{47DDB7DA-DCAE-E2BD-7537-F57784427718}"/>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9783E90-7E6A-CAC0-E2F1-ABC04AFEACB2}"/>
              </a:ext>
            </a:extLst>
          </p:cNvPr>
          <p:cNvSpPr txBox="1"/>
          <p:nvPr/>
        </p:nvSpPr>
        <p:spPr>
          <a:xfrm>
            <a:off x="539810" y="474345"/>
            <a:ext cx="6827941" cy="5909310"/>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12:27-33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27 "Now My soul is troubled, and what shall I say? 'Father, save Me from this hour'? But for this purpose I came to this hour.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28 Father, glorify Your name." Then a voice came from heaven, saying, "I have both glorified it and will glorify it again."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29 Therefore the people who stood by and heard it said that it had thundered. Others said, "An angel has spoken to Him." </a:t>
            </a:r>
          </a:p>
        </p:txBody>
      </p:sp>
    </p:spTree>
    <p:extLst>
      <p:ext uri="{BB962C8B-B14F-4D97-AF65-F5344CB8AC3E}">
        <p14:creationId xmlns:p14="http://schemas.microsoft.com/office/powerpoint/2010/main" val="1176990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47DDB7DA-DCAE-E2BD-7537-F57784427718}"/>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9783E90-7E6A-CAC0-E2F1-ABC04AFEACB2}"/>
              </a:ext>
            </a:extLst>
          </p:cNvPr>
          <p:cNvSpPr txBox="1"/>
          <p:nvPr/>
        </p:nvSpPr>
        <p:spPr>
          <a:xfrm>
            <a:off x="605814" y="3133534"/>
            <a:ext cx="6827941"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PRAY LIKE JESUS.</a:t>
            </a:r>
          </a:p>
        </p:txBody>
      </p:sp>
    </p:spTree>
    <p:extLst>
      <p:ext uri="{BB962C8B-B14F-4D97-AF65-F5344CB8AC3E}">
        <p14:creationId xmlns:p14="http://schemas.microsoft.com/office/powerpoint/2010/main" val="3349483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47DDB7DA-DCAE-E2BD-7537-F57784427718}"/>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9783E90-7E6A-CAC0-E2F1-ABC04AFEACB2}"/>
              </a:ext>
            </a:extLst>
          </p:cNvPr>
          <p:cNvSpPr txBox="1"/>
          <p:nvPr/>
        </p:nvSpPr>
        <p:spPr>
          <a:xfrm>
            <a:off x="539810" y="671322"/>
            <a:ext cx="6827941" cy="551535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12:27-33</a:t>
            </a:r>
          </a:p>
          <a:p>
            <a:r>
              <a:rPr lang="en-IN" sz="3200" dirty="0">
                <a:solidFill>
                  <a:schemeClr val="bg1"/>
                </a:solidFill>
                <a:effectLst/>
                <a:latin typeface="Calibri" panose="020F0502020204030204" pitchFamily="34" charset="0"/>
                <a:cs typeface="Calibri" panose="020F0502020204030204" pitchFamily="34" charset="0"/>
              </a:rPr>
              <a:t>30 Jesus answered and said, "This voice did not come because of Me, but for your sake. </a:t>
            </a:r>
          </a:p>
          <a:p>
            <a:r>
              <a:rPr lang="en-IN" sz="3200" dirty="0">
                <a:solidFill>
                  <a:schemeClr val="bg1"/>
                </a:solidFill>
                <a:effectLst/>
                <a:latin typeface="Calibri" panose="020F0502020204030204" pitchFamily="34" charset="0"/>
                <a:cs typeface="Calibri" panose="020F0502020204030204" pitchFamily="34" charset="0"/>
              </a:rPr>
              <a:t>31 Now is the judgment of this world; now the ruler of this world will be cast out. </a:t>
            </a:r>
          </a:p>
          <a:p>
            <a:r>
              <a:rPr lang="en-IN" sz="3200" dirty="0">
                <a:solidFill>
                  <a:schemeClr val="bg1"/>
                </a:solidFill>
                <a:effectLst/>
                <a:latin typeface="Calibri" panose="020F0502020204030204" pitchFamily="34" charset="0"/>
                <a:cs typeface="Calibri" panose="020F0502020204030204" pitchFamily="34" charset="0"/>
              </a:rPr>
              <a:t>32 And I, if I am lifted up from the earth, will draw all peoples to Myself." </a:t>
            </a:r>
          </a:p>
          <a:p>
            <a:r>
              <a:rPr lang="en-IN" sz="3200" dirty="0">
                <a:solidFill>
                  <a:schemeClr val="bg1"/>
                </a:solidFill>
                <a:effectLst/>
                <a:latin typeface="Calibri" panose="020F0502020204030204" pitchFamily="34" charset="0"/>
                <a:cs typeface="Calibri" panose="020F0502020204030204" pitchFamily="34" charset="0"/>
              </a:rPr>
              <a:t>33 This He said, signifying by what death He would die. </a:t>
            </a:r>
          </a:p>
        </p:txBody>
      </p:sp>
    </p:spTree>
    <p:extLst>
      <p:ext uri="{BB962C8B-B14F-4D97-AF65-F5344CB8AC3E}">
        <p14:creationId xmlns:p14="http://schemas.microsoft.com/office/powerpoint/2010/main" val="1172397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47DDB7DA-DCAE-E2BD-7537-F57784427718}"/>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9783E90-7E6A-CAC0-E2F1-ABC04AFEACB2}"/>
              </a:ext>
            </a:extLst>
          </p:cNvPr>
          <p:cNvSpPr txBox="1"/>
          <p:nvPr/>
        </p:nvSpPr>
        <p:spPr>
          <a:xfrm>
            <a:off x="560830" y="1582340"/>
            <a:ext cx="6827941"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26:26-29</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26 And as they were eating, Jesus took bread, blessed and broke it, and gave it to the disciples and said, "Take, eat; this is My body."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27 Then He took the cup, and gave thanks, and gave it to them, saying, "Drink from it, all of you. </a:t>
            </a:r>
          </a:p>
        </p:txBody>
      </p:sp>
    </p:spTree>
    <p:extLst>
      <p:ext uri="{BB962C8B-B14F-4D97-AF65-F5344CB8AC3E}">
        <p14:creationId xmlns:p14="http://schemas.microsoft.com/office/powerpoint/2010/main" val="361733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47DDB7DA-DCAE-E2BD-7537-F57784427718}"/>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9783E90-7E6A-CAC0-E2F1-ABC04AFEACB2}"/>
              </a:ext>
            </a:extLst>
          </p:cNvPr>
          <p:cNvSpPr txBox="1"/>
          <p:nvPr/>
        </p:nvSpPr>
        <p:spPr>
          <a:xfrm>
            <a:off x="550320" y="1582340"/>
            <a:ext cx="6827941"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26:26-29</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28 For this is My blood of the new covenant, which is shed for many for the remission of sins.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29 But I say to you, I will not drink of this fruit of the vine from now on until that day when I drink it new with you in My Father's kingdom." </a:t>
            </a:r>
          </a:p>
        </p:txBody>
      </p:sp>
    </p:spTree>
    <p:extLst>
      <p:ext uri="{BB962C8B-B14F-4D97-AF65-F5344CB8AC3E}">
        <p14:creationId xmlns:p14="http://schemas.microsoft.com/office/powerpoint/2010/main" val="1092677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47DDB7DA-DCAE-E2BD-7537-F57784427718}"/>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9783E90-7E6A-CAC0-E2F1-ABC04AFEACB2}"/>
              </a:ext>
            </a:extLst>
          </p:cNvPr>
          <p:cNvSpPr txBox="1"/>
          <p:nvPr/>
        </p:nvSpPr>
        <p:spPr>
          <a:xfrm>
            <a:off x="497768" y="917543"/>
            <a:ext cx="6827941"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26:36-46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36 Then Jesus came with them to a place called Gethsemane, and said to the disciples, "Sit here while I go and pray over there."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37 And He took with Him Peter and the two sons of Zebedee, and He began to be sorrowful and deeply distressed.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38 Then He said to them, "My soul is exceedingly sorrowful, even to death. Stay here and watch with Me."</a:t>
            </a:r>
          </a:p>
        </p:txBody>
      </p:sp>
    </p:spTree>
    <p:extLst>
      <p:ext uri="{BB962C8B-B14F-4D97-AF65-F5344CB8AC3E}">
        <p14:creationId xmlns:p14="http://schemas.microsoft.com/office/powerpoint/2010/main" val="2457223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47DDB7DA-DCAE-E2BD-7537-F57784427718}"/>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9783E90-7E6A-CAC0-E2F1-ABC04AFEACB2}"/>
              </a:ext>
            </a:extLst>
          </p:cNvPr>
          <p:cNvSpPr txBox="1"/>
          <p:nvPr/>
        </p:nvSpPr>
        <p:spPr>
          <a:xfrm>
            <a:off x="487257" y="474345"/>
            <a:ext cx="6827941" cy="5909310"/>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26:36-46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39 He went a little farther and fell on His face, and prayed, saying, "O My Father, if it is possible, let this cup pass from Me; nevertheless, not as I will, but as You will."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40 Then He came to the disciples and found them sleeping, and said to Peter, "What! Could you not watch with Me one hour?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41 Watch and pray, lest you enter into temptation. The spirit indeed is willing, but the flesh is weak." </a:t>
            </a:r>
          </a:p>
        </p:txBody>
      </p:sp>
    </p:spTree>
    <p:extLst>
      <p:ext uri="{BB962C8B-B14F-4D97-AF65-F5344CB8AC3E}">
        <p14:creationId xmlns:p14="http://schemas.microsoft.com/office/powerpoint/2010/main" val="2072160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47DDB7DA-DCAE-E2BD-7537-F57784427718}"/>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9783E90-7E6A-CAC0-E2F1-ABC04AFEACB2}"/>
              </a:ext>
            </a:extLst>
          </p:cNvPr>
          <p:cNvSpPr txBox="1"/>
          <p:nvPr/>
        </p:nvSpPr>
        <p:spPr>
          <a:xfrm>
            <a:off x="497768" y="1139142"/>
            <a:ext cx="6827941"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26:36-46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42 Again, a second time, He went away and prayed, saying, "O My Father, if this cup cannot pass away from Me unless I drink it, Your will be done."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43 And He came and found them asleep again, for their eyes were heavy.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44 So He left them, went away again, and prayed the third time, saying the same words. </a:t>
            </a:r>
          </a:p>
        </p:txBody>
      </p:sp>
    </p:spTree>
    <p:extLst>
      <p:ext uri="{BB962C8B-B14F-4D97-AF65-F5344CB8AC3E}">
        <p14:creationId xmlns:p14="http://schemas.microsoft.com/office/powerpoint/2010/main" val="3072260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47DDB7DA-DCAE-E2BD-7537-F57784427718}"/>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9783E90-7E6A-CAC0-E2F1-ABC04AFEACB2}"/>
              </a:ext>
            </a:extLst>
          </p:cNvPr>
          <p:cNvSpPr txBox="1"/>
          <p:nvPr/>
        </p:nvSpPr>
        <p:spPr>
          <a:xfrm>
            <a:off x="508278" y="1582340"/>
            <a:ext cx="6827941" cy="3693319"/>
          </a:xfrm>
          <a:prstGeom prst="rect">
            <a:avLst/>
          </a:prstGeom>
          <a:noFill/>
        </p:spPr>
        <p:txBody>
          <a:bodyPr wrap="square" rtlCol="0">
            <a:spAutoFit/>
          </a:bodyPr>
          <a:lstStyle/>
          <a:p>
            <a:pPr>
              <a:lnSpc>
                <a:spcPct val="90000"/>
              </a:lnSpc>
            </a:pPr>
            <a:r>
              <a:rPr lang="en-IN" sz="3600" dirty="0">
                <a:solidFill>
                  <a:schemeClr val="bg1"/>
                </a:solidFill>
                <a:effectLst/>
                <a:cs typeface="Calibri" panose="020F0502020204030204" pitchFamily="34" charset="0"/>
              </a:rPr>
              <a:t>Matthew 26:36-46</a:t>
            </a:r>
          </a:p>
          <a:p>
            <a:pPr>
              <a:lnSpc>
                <a:spcPct val="90000"/>
              </a:lnSpc>
            </a:pPr>
            <a:r>
              <a:rPr lang="en-IN" sz="3200" dirty="0">
                <a:solidFill>
                  <a:schemeClr val="bg1"/>
                </a:solidFill>
                <a:effectLst/>
              </a:rPr>
              <a:t>45 Then He came to His disciples and said to them, "Are you still sleeping and resting? Behold, the hour is at hand, and the Son of Man is being betrayed into the hands of sinners. </a:t>
            </a:r>
          </a:p>
          <a:p>
            <a:pPr>
              <a:lnSpc>
                <a:spcPct val="90000"/>
              </a:lnSpc>
            </a:pPr>
            <a:r>
              <a:rPr lang="en-IN" sz="3200" dirty="0">
                <a:solidFill>
                  <a:schemeClr val="bg1"/>
                </a:solidFill>
                <a:effectLst/>
              </a:rPr>
              <a:t>46 Rise, let us be going. See, My betrayer is at hand." </a:t>
            </a:r>
          </a:p>
        </p:txBody>
      </p:sp>
    </p:spTree>
    <p:extLst>
      <p:ext uri="{BB962C8B-B14F-4D97-AF65-F5344CB8AC3E}">
        <p14:creationId xmlns:p14="http://schemas.microsoft.com/office/powerpoint/2010/main" val="486840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4349</TotalTime>
  <Words>891</Words>
  <Application>Microsoft Macintosh PowerPoint</Application>
  <PresentationFormat>Widescreen</PresentationFormat>
  <Paragraphs>50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930</cp:revision>
  <dcterms:created xsi:type="dcterms:W3CDTF">2022-04-28T10:27:37Z</dcterms:created>
  <dcterms:modified xsi:type="dcterms:W3CDTF">2023-07-13T11:05:38Z</dcterms:modified>
</cp:coreProperties>
</file>