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94"/>
  </p:normalViewPr>
  <p:slideViewPr>
    <p:cSldViewPr snapToGrid="0">
      <p:cViewPr varScale="1">
        <p:scale>
          <a:sx n="121" d="100"/>
          <a:sy n="121"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6/29/23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6/29/23</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6/29/23</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6/29/23</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6/29/23</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6/29/23</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6/29/23</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6/29/23</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6/29/23</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6/29/23</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6/29/23</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6/29/23</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6/29/23</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oster of a person holding a cross&#10;&#10;Description automatically generated with low confidence">
            <a:extLst>
              <a:ext uri="{FF2B5EF4-FFF2-40B4-BE49-F238E27FC236}">
                <a16:creationId xmlns:a16="http://schemas.microsoft.com/office/drawing/2014/main" id="{9E30B76E-DFFD-2751-2E33-E9D51BB380C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7380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496507" y="3133534"/>
            <a:ext cx="691328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WHEN PEOPLE PETITIONED JESUS</a:t>
            </a:r>
          </a:p>
        </p:txBody>
      </p:sp>
    </p:spTree>
    <p:extLst>
      <p:ext uri="{BB962C8B-B14F-4D97-AF65-F5344CB8AC3E}">
        <p14:creationId xmlns:p14="http://schemas.microsoft.com/office/powerpoint/2010/main" val="2112057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517528" y="1139142"/>
            <a:ext cx="7270637"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The Leper (Matthew 8:1-3) “I am willing.”</a:t>
            </a:r>
          </a:p>
          <a:p>
            <a:pPr>
              <a:lnSpc>
                <a:spcPct val="90000"/>
              </a:lnSpc>
            </a:pP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2. Jairus (Mark 5:36) "Do not be afraid; only believe." </a:t>
            </a:r>
          </a:p>
          <a:p>
            <a:pPr>
              <a:lnSpc>
                <a:spcPct val="90000"/>
              </a:lnSpc>
            </a:pPr>
            <a:endParaRPr lang="en-IN" sz="3600"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3. Two blind men (Matthew 20:29-34) "What do you want Me to do for you?" </a:t>
            </a:r>
          </a:p>
        </p:txBody>
      </p:sp>
    </p:spTree>
    <p:extLst>
      <p:ext uri="{BB962C8B-B14F-4D97-AF65-F5344CB8AC3E}">
        <p14:creationId xmlns:p14="http://schemas.microsoft.com/office/powerpoint/2010/main" val="392584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422934" y="2884235"/>
            <a:ext cx="7575438"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GIVING THANKS BEFORE DISTRIBUTING THE LOAVES AND FISH.</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144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454465" y="2634936"/>
            <a:ext cx="7333700" cy="158812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 blessed and broke the loaves..(Matthew 14:19; Mark 6:41; Luke 9:16)</a:t>
            </a:r>
          </a:p>
        </p:txBody>
      </p:sp>
    </p:spTree>
    <p:extLst>
      <p:ext uri="{BB962C8B-B14F-4D97-AF65-F5344CB8AC3E}">
        <p14:creationId xmlns:p14="http://schemas.microsoft.com/office/powerpoint/2010/main" val="224523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422934" y="2884235"/>
            <a:ext cx="7333700" cy="108952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"...when He had given thanks He distributed them..." (John 6:11)</a:t>
            </a:r>
          </a:p>
        </p:txBody>
      </p:sp>
    </p:spTree>
    <p:extLst>
      <p:ext uri="{BB962C8B-B14F-4D97-AF65-F5344CB8AC3E}">
        <p14:creationId xmlns:p14="http://schemas.microsoft.com/office/powerpoint/2010/main" val="418635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412424" y="3133534"/>
            <a:ext cx="733370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JESUS BEFORE LAZARUS TOMB</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104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612122" y="1166842"/>
            <a:ext cx="6808181"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11:41-43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41 Then they took away the stone from the place where the dead man was lying. And Jesus lifted up His eyes and said, "Father, I thank You that You have heard Me.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42 And I know that You always hear Me, but because of the people who are standing by I said this, that they may believe that You sent Me." </a:t>
            </a:r>
          </a:p>
        </p:txBody>
      </p:sp>
    </p:spTree>
    <p:extLst>
      <p:ext uri="{BB962C8B-B14F-4D97-AF65-F5344CB8AC3E}">
        <p14:creationId xmlns:p14="http://schemas.microsoft.com/office/powerpoint/2010/main" val="1156152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580591" y="2468737"/>
            <a:ext cx="6808181"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11:41-43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43 Now when He had said these things, He cried with a loud voice, "Lazarus, come forth!"  </a:t>
            </a:r>
          </a:p>
        </p:txBody>
      </p:sp>
    </p:spTree>
    <p:extLst>
      <p:ext uri="{BB962C8B-B14F-4D97-AF65-F5344CB8AC3E}">
        <p14:creationId xmlns:p14="http://schemas.microsoft.com/office/powerpoint/2010/main" val="19933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433445" y="3133534"/>
            <a:ext cx="733370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BELIEVING PRAYER</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9168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549060" y="2690336"/>
            <a:ext cx="6808181"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21:22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whatever things you ask in prayer, believing, you will receive." </a:t>
            </a:r>
          </a:p>
        </p:txBody>
      </p:sp>
    </p:spTree>
    <p:extLst>
      <p:ext uri="{BB962C8B-B14F-4D97-AF65-F5344CB8AC3E}">
        <p14:creationId xmlns:p14="http://schemas.microsoft.com/office/powerpoint/2010/main" val="161406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790798" y="2838069"/>
            <a:ext cx="434035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ASK, SEEK, KNOCK</a:t>
            </a:r>
          </a:p>
        </p:txBody>
      </p:sp>
    </p:spTree>
    <p:extLst>
      <p:ext uri="{BB962C8B-B14F-4D97-AF65-F5344CB8AC3E}">
        <p14:creationId xmlns:p14="http://schemas.microsoft.com/office/powerpoint/2010/main" val="2649178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559570" y="2468737"/>
            <a:ext cx="6808181"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11:24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Therefore I say to you, whatever things you ask when you pray, believe that you receive them, and you will have them.</a:t>
            </a:r>
          </a:p>
        </p:txBody>
      </p:sp>
    </p:spTree>
    <p:extLst>
      <p:ext uri="{BB962C8B-B14F-4D97-AF65-F5344CB8AC3E}">
        <p14:creationId xmlns:p14="http://schemas.microsoft.com/office/powerpoint/2010/main" val="2183375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570080" y="2468737"/>
            <a:ext cx="6808181"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15:7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If you abide in Me, and My words abide in you, you will ask what you desire, and it shall be done for you.</a:t>
            </a:r>
          </a:p>
        </p:txBody>
      </p:sp>
    </p:spTree>
    <p:extLst>
      <p:ext uri="{BB962C8B-B14F-4D97-AF65-F5344CB8AC3E}">
        <p14:creationId xmlns:p14="http://schemas.microsoft.com/office/powerpoint/2010/main" val="907638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507019" y="1582340"/>
            <a:ext cx="7123492"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16:23,24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"And in that day you will ask Me nothing. Most assuredly, I say to you, whatever you ask the Father in My name He will give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Until now you have asked nothing in My name. Ask, and you will receive, that your joy may be full. </a:t>
            </a:r>
          </a:p>
        </p:txBody>
      </p:sp>
    </p:spTree>
    <p:extLst>
      <p:ext uri="{BB962C8B-B14F-4D97-AF65-F5344CB8AC3E}">
        <p14:creationId xmlns:p14="http://schemas.microsoft.com/office/powerpoint/2010/main" val="1749448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675183" y="3133534"/>
            <a:ext cx="733370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PRAY LIKE JESUS.</a:t>
            </a:r>
          </a:p>
        </p:txBody>
      </p:sp>
    </p:spTree>
    <p:extLst>
      <p:ext uri="{BB962C8B-B14F-4D97-AF65-F5344CB8AC3E}">
        <p14:creationId xmlns:p14="http://schemas.microsoft.com/office/powerpoint/2010/main" val="2968013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559569" y="3133534"/>
            <a:ext cx="733370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FOLLOW JESUS IN PRAYER.</a:t>
            </a:r>
          </a:p>
        </p:txBody>
      </p:sp>
    </p:spTree>
    <p:extLst>
      <p:ext uri="{BB962C8B-B14F-4D97-AF65-F5344CB8AC3E}">
        <p14:creationId xmlns:p14="http://schemas.microsoft.com/office/powerpoint/2010/main" val="328386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643651" y="3133534"/>
            <a:ext cx="7333700" cy="590931"/>
          </a:xfrm>
          <a:prstGeom prst="rect">
            <a:avLst/>
          </a:prstGeom>
          <a:noFill/>
        </p:spPr>
        <p:txBody>
          <a:bodyPr wrap="square" rtlCol="0">
            <a:spAutoFit/>
          </a:bodyPr>
          <a:lstStyle/>
          <a:p>
            <a:pPr>
              <a:lnSpc>
                <a:spcPct val="90000"/>
              </a:lnSpc>
            </a:pPr>
            <a:r>
              <a:rPr lang="en-IN" sz="3600" b="1" dirty="0">
                <a:solidFill>
                  <a:schemeClr val="bg1"/>
                </a:solidFill>
                <a:effectLst/>
              </a:rPr>
              <a:t>PRAY BELIEVING PRAYERS.</a:t>
            </a:r>
          </a:p>
        </p:txBody>
      </p:sp>
    </p:spTree>
    <p:extLst>
      <p:ext uri="{BB962C8B-B14F-4D97-AF65-F5344CB8AC3E}">
        <p14:creationId xmlns:p14="http://schemas.microsoft.com/office/powerpoint/2010/main" val="286355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717225" y="1139142"/>
            <a:ext cx="6650526"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7:7-11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"Ask, and it will be given to you; seek, and you will find; knock, and it will be opened to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For everyone who asks receives, and he who seeks finds, and to him who knocks it will be opened.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Or what man is there among you who, if his son asks for bread, will give him a stone? </a:t>
            </a:r>
          </a:p>
        </p:txBody>
      </p:sp>
    </p:spTree>
    <p:extLst>
      <p:ext uri="{BB962C8B-B14F-4D97-AF65-F5344CB8AC3E}">
        <p14:creationId xmlns:p14="http://schemas.microsoft.com/office/powerpoint/2010/main" val="298859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685694" y="1582340"/>
            <a:ext cx="6650526"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7:7-11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Or if he asks for a fish, will he give him a serpent?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If you then, being evil, know how to give good gifts to your children, how much more will your Father who is in heaven give good things to those who ask Him! </a:t>
            </a:r>
          </a:p>
        </p:txBody>
      </p:sp>
    </p:spTree>
    <p:extLst>
      <p:ext uri="{BB962C8B-B14F-4D97-AF65-F5344CB8AC3E}">
        <p14:creationId xmlns:p14="http://schemas.microsoft.com/office/powerpoint/2010/main" val="183565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696204" y="945243"/>
            <a:ext cx="6934306"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Luke 11:9-13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"So I say to you, ask, and it will be given to you; seek, and you will find; knock, and it will be opened to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For everyone who asks receives, and he who seeks finds, and to him who knocks it will be opened.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If a son asks for bread from any father among you, will he give him a stone? Or if he asks for a fish, will he give him a serpent instead of a fish? </a:t>
            </a:r>
          </a:p>
        </p:txBody>
      </p:sp>
    </p:spTree>
    <p:extLst>
      <p:ext uri="{BB962C8B-B14F-4D97-AF65-F5344CB8AC3E}">
        <p14:creationId xmlns:p14="http://schemas.microsoft.com/office/powerpoint/2010/main" val="342278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654163" y="1582340"/>
            <a:ext cx="6934306"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Luke 11:9-13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Or if he asks for an egg, will he offer him a scorpion?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If you then, being evil, know how to give good gifts to your children, how much more will your heavenly Father give the Holy Spirit to those who ask Him!" </a:t>
            </a:r>
          </a:p>
        </p:txBody>
      </p:sp>
    </p:spTree>
    <p:extLst>
      <p:ext uri="{BB962C8B-B14F-4D97-AF65-F5344CB8AC3E}">
        <p14:creationId xmlns:p14="http://schemas.microsoft.com/office/powerpoint/2010/main" val="306040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485997" y="3133534"/>
            <a:ext cx="691328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TRUSTING IN THE FATHER'S CARE.</a:t>
            </a:r>
          </a:p>
        </p:txBody>
      </p:sp>
    </p:spTree>
    <p:extLst>
      <p:ext uri="{BB962C8B-B14F-4D97-AF65-F5344CB8AC3E}">
        <p14:creationId xmlns:p14="http://schemas.microsoft.com/office/powerpoint/2010/main" val="3581754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601612" y="1803939"/>
            <a:ext cx="6934306"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6:31-34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31 "Therefore do not worry, saying, 'What shall we eat?' or 'What shall we drink?' or 'What shall we wear?'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32 For after all these things the Gentiles seek. For your heavenly Father knows that you need all these things. </a:t>
            </a:r>
          </a:p>
        </p:txBody>
      </p:sp>
    </p:spTree>
    <p:extLst>
      <p:ext uri="{BB962C8B-B14F-4D97-AF65-F5344CB8AC3E}">
        <p14:creationId xmlns:p14="http://schemas.microsoft.com/office/powerpoint/2010/main" val="206605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rt, screenshot, silhouette&#10;&#10;Description automatically generated">
            <a:extLst>
              <a:ext uri="{FF2B5EF4-FFF2-40B4-BE49-F238E27FC236}">
                <a16:creationId xmlns:a16="http://schemas.microsoft.com/office/drawing/2014/main" id="{0C0B7E15-FE1C-6FAC-D18F-E064A7F9A89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B30D87E-955A-C9B2-A41E-80615FBFBB9C}"/>
              </a:ext>
            </a:extLst>
          </p:cNvPr>
          <p:cNvSpPr txBox="1"/>
          <p:nvPr/>
        </p:nvSpPr>
        <p:spPr>
          <a:xfrm>
            <a:off x="612122" y="1582340"/>
            <a:ext cx="6808181"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6:31-34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33 But seek first the kingdom of God and His righteousness, and all these things shall be added to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34 Therefore do not worry about tomorrow, for tomorrow will worry about its own things. Sufficient for the day is its own trouble. </a:t>
            </a:r>
          </a:p>
        </p:txBody>
      </p:sp>
    </p:spTree>
    <p:extLst>
      <p:ext uri="{BB962C8B-B14F-4D97-AF65-F5344CB8AC3E}">
        <p14:creationId xmlns:p14="http://schemas.microsoft.com/office/powerpoint/2010/main" val="596081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4260</TotalTime>
  <Words>737</Words>
  <Application>Microsoft Macintosh PowerPoint</Application>
  <PresentationFormat>Widescreen</PresentationFormat>
  <Paragraphs>50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901</cp:revision>
  <dcterms:created xsi:type="dcterms:W3CDTF">2022-04-28T10:27:37Z</dcterms:created>
  <dcterms:modified xsi:type="dcterms:W3CDTF">2023-06-29T10:40:14Z</dcterms:modified>
</cp:coreProperties>
</file>