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94"/>
  </p:normalViewPr>
  <p:slideViewPr>
    <p:cSldViewPr snapToGrid="0">
      <p:cViewPr varScale="1">
        <p:scale>
          <a:sx n="50" d="100"/>
          <a:sy n="50" d="100"/>
        </p:scale>
        <p:origin x="90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6/23/2023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6/23/2023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6/23/2023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icture containing text, backlighting, poster, silhouette&#10;&#10;Description automatically generated">
            <a:extLst>
              <a:ext uri="{FF2B5EF4-FFF2-40B4-BE49-F238E27FC236}">
                <a16:creationId xmlns:a16="http://schemas.microsoft.com/office/drawing/2014/main" id="{561A6C43-F1E2-653B-5F40-37539CF59798}"/>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92301" y="1360741"/>
            <a:ext cx="6850644"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James 5:14,15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Is anyone among you sick? Let him call for the elders of the church, and let them pray over him, anointing him with oil in the name of the Lord.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15 And the prayer of faith will save the sick, and the Lord will raise him up. And if he has committed sins, he will be forgiven. </a:t>
            </a:r>
          </a:p>
        </p:txBody>
      </p:sp>
    </p:spTree>
    <p:extLst>
      <p:ext uri="{BB962C8B-B14F-4D97-AF65-F5344CB8AC3E}">
        <p14:creationId xmlns:p14="http://schemas.microsoft.com/office/powerpoint/2010/main" val="2462408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80109" y="1360741"/>
            <a:ext cx="6850644"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Mark 16:17,18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17 And these signs will follow those who believe: In My name they will cast out demons; they will speak with new tongues;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they will take up serpents; and if they drink anything deadly, it will by no means hurt them; they will lay hands on the sick, and they will recover." </a:t>
            </a:r>
          </a:p>
        </p:txBody>
      </p:sp>
    </p:spTree>
    <p:extLst>
      <p:ext uri="{BB962C8B-B14F-4D97-AF65-F5344CB8AC3E}">
        <p14:creationId xmlns:p14="http://schemas.microsoft.com/office/powerpoint/2010/main" val="3727685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67917"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rPr>
              <a:t>2. THROUGH THE PRAYER OF AGREEMENT IN FAITH.</a:t>
            </a:r>
            <a:endParaRPr lang="en-IN" sz="3600" dirty="0">
              <a:solidFill>
                <a:schemeClr val="bg1"/>
              </a:solidFill>
              <a:effectLst/>
            </a:endParaRPr>
          </a:p>
        </p:txBody>
      </p:sp>
    </p:spTree>
    <p:extLst>
      <p:ext uri="{BB962C8B-B14F-4D97-AF65-F5344CB8AC3E}">
        <p14:creationId xmlns:p14="http://schemas.microsoft.com/office/powerpoint/2010/main" val="287540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67917" y="695944"/>
            <a:ext cx="6850644"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18:18-20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"Assuredly, I say to you, whatever you bind on earth will be bound in heaven, and whatever you loose on earth will be loosed in heaven.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"Again I say to you that if two of you agree on earth concerning anything that they ask, it will be done for them by My Father in heaven.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20 For where two or three are gathered together in My name, I am there in the midst of them." </a:t>
            </a:r>
          </a:p>
        </p:txBody>
      </p:sp>
    </p:spTree>
    <p:extLst>
      <p:ext uri="{BB962C8B-B14F-4D97-AF65-F5344CB8AC3E}">
        <p14:creationId xmlns:p14="http://schemas.microsoft.com/office/powerpoint/2010/main" val="231612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80109" y="1382286"/>
            <a:ext cx="6850644" cy="4093428"/>
          </a:xfrm>
          <a:prstGeom prst="rect">
            <a:avLst/>
          </a:prstGeom>
          <a:noFill/>
        </p:spPr>
        <p:txBody>
          <a:bodyPr wrap="square" rtlCol="0">
            <a:spAutoFit/>
          </a:bodyPr>
          <a:lstStyle/>
          <a:p>
            <a:r>
              <a:rPr lang="en-IN" sz="3600" dirty="0">
                <a:solidFill>
                  <a:schemeClr val="bg1"/>
                </a:solidFill>
                <a:effectLst/>
                <a:latin typeface="Calibri" panose="020F0502020204030204" pitchFamily="34" charset="0"/>
                <a:cs typeface="Calibri" panose="020F0502020204030204" pitchFamily="34" charset="0"/>
              </a:rPr>
              <a:t>1 John 5:14,15</a:t>
            </a:r>
          </a:p>
          <a:p>
            <a:r>
              <a:rPr lang="en-IN" sz="3200" dirty="0">
                <a:solidFill>
                  <a:schemeClr val="bg1"/>
                </a:solidFill>
                <a:effectLst/>
                <a:latin typeface="Calibri" panose="020F0502020204030204" pitchFamily="34" charset="0"/>
                <a:cs typeface="Calibri" panose="020F0502020204030204" pitchFamily="34" charset="0"/>
              </a:rPr>
              <a:t>14 Now this is the confidence that we have in Him, that if we ask anything according to His will, He hears us. </a:t>
            </a:r>
          </a:p>
          <a:p>
            <a:r>
              <a:rPr lang="en-IN" sz="3200" dirty="0">
                <a:solidFill>
                  <a:schemeClr val="bg1"/>
                </a:solidFill>
                <a:effectLst/>
                <a:latin typeface="Calibri" panose="020F0502020204030204" pitchFamily="34" charset="0"/>
                <a:cs typeface="Calibri" panose="020F0502020204030204" pitchFamily="34" charset="0"/>
              </a:rPr>
              <a:t>15 And if we know that He hears us, whatever we ask, we know that we have the petitions that we have asked of Him. </a:t>
            </a:r>
          </a:p>
        </p:txBody>
      </p:sp>
    </p:spTree>
    <p:extLst>
      <p:ext uri="{BB962C8B-B14F-4D97-AF65-F5344CB8AC3E}">
        <p14:creationId xmlns:p14="http://schemas.microsoft.com/office/powerpoint/2010/main" val="3083352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5724" y="2634936"/>
            <a:ext cx="7200851"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THROUGH THE HEALING ANOINTING (LAYING ON OF HANDS, PRAYER CLOTHS AND TOUCH).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6879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3" y="2025539"/>
            <a:ext cx="6850644"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Isaiah 10:27</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It shall come to pass in that day That his burden will be taken away from your shoulder, And his yoke from your neck, And the yoke will be destroyed because of the anointing oil. </a:t>
            </a:r>
          </a:p>
        </p:txBody>
      </p:sp>
    </p:spTree>
    <p:extLst>
      <p:ext uri="{BB962C8B-B14F-4D97-AF65-F5344CB8AC3E}">
        <p14:creationId xmlns:p14="http://schemas.microsoft.com/office/powerpoint/2010/main" val="3423617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343895" y="1139142"/>
            <a:ext cx="7054548" cy="4579715"/>
          </a:xfrm>
          <a:prstGeom prst="rect">
            <a:avLst/>
          </a:prstGeom>
          <a:noFill/>
        </p:spPr>
        <p:txBody>
          <a:bodyPr wrap="square" rtlCol="0">
            <a:spAutoFit/>
          </a:bodyPr>
          <a:lstStyle/>
          <a:p>
            <a:pPr>
              <a:lnSpc>
                <a:spcPct val="90000"/>
              </a:lnSpc>
            </a:pPr>
            <a:r>
              <a:rPr lang="en-IN" sz="3600" dirty="0">
                <a:solidFill>
                  <a:schemeClr val="bg1"/>
                </a:solidFill>
                <a:latin typeface="Calibri" panose="020F0502020204030204" pitchFamily="34" charset="0"/>
                <a:cs typeface="Calibri" panose="020F0502020204030204" pitchFamily="34" charset="0"/>
              </a:rPr>
              <a:t>L</a:t>
            </a:r>
            <a:r>
              <a:rPr lang="en-IN" sz="3600" dirty="0">
                <a:solidFill>
                  <a:schemeClr val="bg1"/>
                </a:solidFill>
                <a:effectLst/>
                <a:latin typeface="Calibri" panose="020F0502020204030204" pitchFamily="34" charset="0"/>
                <a:cs typeface="Calibri" panose="020F0502020204030204" pitchFamily="34" charset="0"/>
              </a:rPr>
              <a:t>uke 4:18,19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“The </a:t>
            </a:r>
            <a:r>
              <a:rPr lang="en-IN" sz="3200" dirty="0">
                <a:solidFill>
                  <a:schemeClr val="bg1"/>
                </a:solidFill>
                <a:latin typeface="Calibri" panose="020F0502020204030204" pitchFamily="34" charset="0"/>
                <a:cs typeface="Calibri" panose="020F0502020204030204" pitchFamily="34" charset="0"/>
              </a:rPr>
              <a:t>S</a:t>
            </a:r>
            <a:r>
              <a:rPr lang="en-IN" sz="3200" dirty="0">
                <a:solidFill>
                  <a:schemeClr val="bg1"/>
                </a:solidFill>
                <a:effectLst/>
                <a:latin typeface="Calibri" panose="020F0502020204030204" pitchFamily="34" charset="0"/>
                <a:cs typeface="Calibri" panose="020F0502020204030204" pitchFamily="34" charset="0"/>
              </a:rPr>
              <a:t>pirit of the Lord is upon Me, Because </a:t>
            </a:r>
            <a:r>
              <a:rPr lang="en-IN" sz="3200" dirty="0">
                <a:solidFill>
                  <a:schemeClr val="bg1"/>
                </a:solidFill>
                <a:latin typeface="Calibri" panose="020F0502020204030204" pitchFamily="34" charset="0"/>
                <a:cs typeface="Calibri" panose="020F0502020204030204" pitchFamily="34" charset="0"/>
              </a:rPr>
              <a:t>H</a:t>
            </a:r>
            <a:r>
              <a:rPr lang="en-IN" sz="3200" dirty="0">
                <a:solidFill>
                  <a:schemeClr val="bg1"/>
                </a:solidFill>
                <a:effectLst/>
                <a:latin typeface="Calibri" panose="020F0502020204030204" pitchFamily="34" charset="0"/>
                <a:cs typeface="Calibri" panose="020F0502020204030204" pitchFamily="34" charset="0"/>
              </a:rPr>
              <a:t>e has anointed Me To preach the gospel to the poor; He has sent me to heal the </a:t>
            </a:r>
            <a:r>
              <a:rPr lang="en-IN" sz="3200" dirty="0" err="1">
                <a:solidFill>
                  <a:schemeClr val="bg1"/>
                </a:solidFill>
                <a:effectLst/>
                <a:latin typeface="Calibri" panose="020F0502020204030204" pitchFamily="34" charset="0"/>
                <a:cs typeface="Calibri" panose="020F0502020204030204" pitchFamily="34" charset="0"/>
              </a:rPr>
              <a:t>brokenhearted</a:t>
            </a:r>
            <a:r>
              <a:rPr lang="en-IN" sz="3200" dirty="0">
                <a:solidFill>
                  <a:schemeClr val="bg1"/>
                </a:solidFill>
                <a:effectLst/>
                <a:latin typeface="Calibri" panose="020F0502020204030204" pitchFamily="34" charset="0"/>
                <a:cs typeface="Calibri" panose="020F0502020204030204" pitchFamily="34" charset="0"/>
              </a:rPr>
              <a:t>, To proclaim liberty to the captives And recovery of sight to the blind, To set at liberty those who are oppressed;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To proclaim the acceptable year of the Lord.”</a:t>
            </a:r>
          </a:p>
        </p:txBody>
      </p:sp>
    </p:spTree>
    <p:extLst>
      <p:ext uri="{BB962C8B-B14F-4D97-AF65-F5344CB8AC3E}">
        <p14:creationId xmlns:p14="http://schemas.microsoft.com/office/powerpoint/2010/main" val="4121868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19149" y="2468737"/>
            <a:ext cx="6850644"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6:19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And the whole multitude sought to touch Him, for power went out from Him and healed them all. </a:t>
            </a:r>
          </a:p>
        </p:txBody>
      </p:sp>
    </p:spTree>
    <p:extLst>
      <p:ext uri="{BB962C8B-B14F-4D97-AF65-F5344CB8AC3E}">
        <p14:creationId xmlns:p14="http://schemas.microsoft.com/office/powerpoint/2010/main" val="3629755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3" y="2025539"/>
            <a:ext cx="6850644" cy="2806922"/>
          </a:xfrm>
          <a:prstGeom prst="rect">
            <a:avLst/>
          </a:prstGeom>
          <a:noFill/>
        </p:spPr>
        <p:txBody>
          <a:bodyPr wrap="square" rtlCol="0">
            <a:spAutoFit/>
          </a:bodyPr>
          <a:lstStyle/>
          <a:p>
            <a:pPr>
              <a:lnSpc>
                <a:spcPct val="90000"/>
              </a:lnSpc>
            </a:pPr>
            <a:r>
              <a:rPr lang="en-IN" sz="3600" dirty="0">
                <a:solidFill>
                  <a:schemeClr val="bg1"/>
                </a:solidFill>
                <a:effectLst/>
              </a:rPr>
              <a:t>Acts 10:38</a:t>
            </a:r>
          </a:p>
          <a:p>
            <a:pPr>
              <a:lnSpc>
                <a:spcPct val="90000"/>
              </a:lnSpc>
            </a:pPr>
            <a:r>
              <a:rPr lang="en-IN" sz="3200" dirty="0">
                <a:solidFill>
                  <a:schemeClr val="bg1"/>
                </a:solidFill>
                <a:effectLst/>
              </a:rPr>
              <a:t>how God anointed Jesus of Nazareth with the Holy Spirit and with power, who went about doing good and healing all who were oppressed by the devil, for God was with Him. </a:t>
            </a:r>
          </a:p>
        </p:txBody>
      </p:sp>
    </p:spTree>
    <p:extLst>
      <p:ext uri="{BB962C8B-B14F-4D97-AF65-F5344CB8AC3E}">
        <p14:creationId xmlns:p14="http://schemas.microsoft.com/office/powerpoint/2010/main" val="164930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601191" y="2634936"/>
            <a:ext cx="6535333"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GOD ADMINISTERS HIS HEALING THROUGH MANY DIFFERENT WAYS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5989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3" y="1360741"/>
            <a:ext cx="679851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7:38,39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38 He who believes in Me, as the Scripture has said, out of his heart will flow rivers of living water."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39 But this He spoke concerning the Spirit, whom those believing in Him would receive; for the Holy Spirit was not yet given, because Jesus was not yet glorified. </a:t>
            </a:r>
          </a:p>
        </p:txBody>
      </p:sp>
    </p:spTree>
    <p:extLst>
      <p:ext uri="{BB962C8B-B14F-4D97-AF65-F5344CB8AC3E}">
        <p14:creationId xmlns:p14="http://schemas.microsoft.com/office/powerpoint/2010/main" val="1142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06957" y="1803939"/>
            <a:ext cx="6850644"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19:11,12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11 Now God worked unusual miracles by the hands of Paul,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so that even handkerchiefs or aprons were brought from his body to the sick, and the diseases left them and the evil spirits went out of them. </a:t>
            </a:r>
          </a:p>
        </p:txBody>
      </p:sp>
    </p:spTree>
    <p:extLst>
      <p:ext uri="{BB962C8B-B14F-4D97-AF65-F5344CB8AC3E}">
        <p14:creationId xmlns:p14="http://schemas.microsoft.com/office/powerpoint/2010/main" val="184904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85576" y="889843"/>
            <a:ext cx="6850644" cy="5078313"/>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There are many ways we can receive divine healing:</a:t>
            </a:r>
          </a:p>
          <a:p>
            <a:pPr>
              <a:lnSpc>
                <a:spcPct val="90000"/>
              </a:lnSpc>
            </a:pPr>
            <a:r>
              <a:rPr lang="en-IN" sz="3600" b="1" dirty="0">
                <a:solidFill>
                  <a:schemeClr val="bg1"/>
                </a:solidFill>
                <a:latin typeface="Calibri" panose="020F0502020204030204" pitchFamily="34" charset="0"/>
                <a:cs typeface="Calibri" panose="020F0502020204030204" pitchFamily="34" charset="0"/>
              </a:rPr>
              <a:t>1. </a:t>
            </a:r>
            <a:r>
              <a:rPr lang="en-IN" sz="3600" b="1" dirty="0">
                <a:solidFill>
                  <a:schemeClr val="bg1"/>
                </a:solidFill>
                <a:effectLst/>
                <a:latin typeface="Calibri" panose="020F0502020204030204" pitchFamily="34" charset="0"/>
                <a:cs typeface="Calibri" panose="020F0502020204030204" pitchFamily="34" charset="0"/>
              </a:rPr>
              <a:t>Through His Word and personal     faith.</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Through the quickening of His indwelling Spirit.</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Through the power of His life in you.</a:t>
            </a:r>
            <a:endParaRPr lang="en-IN" sz="3600" dirty="0">
              <a:solidFill>
                <a:schemeClr val="bg1"/>
              </a:solidFill>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4. Through receiving the prayer of faith in Jesus’ name.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4445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4" y="1637740"/>
            <a:ext cx="6850644" cy="3582519"/>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5. </a:t>
            </a:r>
            <a:r>
              <a:rPr lang="en-IN" sz="3600" b="1" dirty="0">
                <a:solidFill>
                  <a:schemeClr val="bg1"/>
                </a:solidFill>
                <a:effectLst/>
                <a:latin typeface="Calibri" panose="020F0502020204030204" pitchFamily="34" charset="0"/>
                <a:cs typeface="Calibri" panose="020F0502020204030204" pitchFamily="34" charset="0"/>
              </a:rPr>
              <a:t>Through the prayer of agreement in faith.</a:t>
            </a:r>
            <a:endParaRPr lang="en-IN" sz="3600" dirty="0">
              <a:solidFill>
                <a:schemeClr val="bg1"/>
              </a:solidFill>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6. Through the healing anointing.</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7. Through a word of command spoken over you in faith.</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8. Through partaking in the Lord’s Table in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060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33022" y="1388441"/>
            <a:ext cx="6850644" cy="408111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9. Through the ministry of deliverance.</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10. Through the manifestation of the gifts of the Spirit.</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11. Through the manifestation of His healing presence.</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12. Through the sovereign work of His glory.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61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3" y="3133534"/>
            <a:ext cx="6850644"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TODAY: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792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13683" y="1443841"/>
            <a:ext cx="6850644" cy="3970318"/>
          </a:xfrm>
          <a:prstGeom prst="rect">
            <a:avLst/>
          </a:prstGeom>
          <a:noFill/>
        </p:spPr>
        <p:txBody>
          <a:bodyPr wrap="square" rtlCol="0">
            <a:spAutoFit/>
          </a:bodyPr>
          <a:lstStyle/>
          <a:p>
            <a:r>
              <a:rPr lang="en-IN" sz="3600" b="1" dirty="0">
                <a:solidFill>
                  <a:schemeClr val="bg1"/>
                </a:solidFill>
                <a:effectLst/>
                <a:latin typeface="Calibri" panose="020F0502020204030204" pitchFamily="34" charset="0"/>
                <a:cs typeface="Calibri" panose="020F0502020204030204" pitchFamily="34" charset="0"/>
              </a:rPr>
              <a:t>1. Through receiving the prayer of </a:t>
            </a:r>
          </a:p>
          <a:p>
            <a:r>
              <a:rPr lang="en-IN" sz="3600" b="1" dirty="0">
                <a:solidFill>
                  <a:schemeClr val="bg1"/>
                </a:solidFill>
                <a:effectLst/>
                <a:latin typeface="Calibri" panose="020F0502020204030204" pitchFamily="34" charset="0"/>
                <a:cs typeface="Calibri" panose="020F0502020204030204" pitchFamily="34" charset="0"/>
              </a:rPr>
              <a:t>    faith in Jesus’ name.</a:t>
            </a:r>
            <a:endParaRPr lang="en-IN" sz="3600" dirty="0">
              <a:solidFill>
                <a:schemeClr val="bg1"/>
              </a:solidFill>
              <a:effectLst/>
              <a:latin typeface="Calibri" panose="020F0502020204030204" pitchFamily="34" charset="0"/>
              <a:cs typeface="Calibri" panose="020F0502020204030204" pitchFamily="34" charset="0"/>
            </a:endParaRPr>
          </a:p>
          <a:p>
            <a:r>
              <a:rPr lang="en-IN" sz="3600" b="1" dirty="0">
                <a:solidFill>
                  <a:schemeClr val="bg1"/>
                </a:solidFill>
                <a:effectLst/>
                <a:latin typeface="Calibri" panose="020F0502020204030204" pitchFamily="34" charset="0"/>
                <a:cs typeface="Calibri" panose="020F0502020204030204" pitchFamily="34" charset="0"/>
              </a:rPr>
              <a:t>2. Through the prayer of   </a:t>
            </a:r>
          </a:p>
          <a:p>
            <a:r>
              <a:rPr lang="en-IN" sz="3600" b="1" dirty="0">
                <a:solidFill>
                  <a:schemeClr val="bg1"/>
                </a:solidFill>
                <a:latin typeface="Calibri" panose="020F0502020204030204" pitchFamily="34" charset="0"/>
                <a:cs typeface="Calibri" panose="020F0502020204030204" pitchFamily="34" charset="0"/>
              </a:rPr>
              <a:t>    </a:t>
            </a:r>
            <a:r>
              <a:rPr lang="en-IN" sz="3600" b="1" dirty="0">
                <a:solidFill>
                  <a:schemeClr val="bg1"/>
                </a:solidFill>
                <a:effectLst/>
                <a:latin typeface="Calibri" panose="020F0502020204030204" pitchFamily="34" charset="0"/>
                <a:cs typeface="Calibri" panose="020F0502020204030204" pitchFamily="34" charset="0"/>
              </a:rPr>
              <a:t>agreement in faith.</a:t>
            </a:r>
            <a:endParaRPr lang="en-IN" sz="3600" dirty="0">
              <a:solidFill>
                <a:schemeClr val="bg1"/>
              </a:solidFill>
              <a:effectLst/>
              <a:latin typeface="Calibri" panose="020F0502020204030204" pitchFamily="34" charset="0"/>
              <a:cs typeface="Calibri" panose="020F0502020204030204" pitchFamily="34" charset="0"/>
            </a:endParaRPr>
          </a:p>
          <a:p>
            <a:r>
              <a:rPr lang="en-IN" sz="3600" b="1" dirty="0">
                <a:solidFill>
                  <a:schemeClr val="bg1"/>
                </a:solidFill>
                <a:effectLst/>
                <a:latin typeface="Calibri" panose="020F0502020204030204" pitchFamily="34" charset="0"/>
                <a:cs typeface="Calibri" panose="020F0502020204030204" pitchFamily="34" charset="0"/>
              </a:rPr>
              <a:t>3. Through the healing anointing  </a:t>
            </a:r>
          </a:p>
          <a:p>
            <a:r>
              <a:rPr lang="en-IN" sz="3600" b="1" dirty="0">
                <a:solidFill>
                  <a:schemeClr val="bg1"/>
                </a:solidFill>
                <a:latin typeface="Calibri" panose="020F0502020204030204" pitchFamily="34" charset="0"/>
                <a:cs typeface="Calibri" panose="020F0502020204030204" pitchFamily="34" charset="0"/>
              </a:rPr>
              <a:t>    </a:t>
            </a:r>
            <a:r>
              <a:rPr lang="en-IN" sz="3600" b="1" dirty="0">
                <a:solidFill>
                  <a:schemeClr val="bg1"/>
                </a:solidFill>
                <a:effectLst/>
                <a:latin typeface="Calibri" panose="020F0502020204030204" pitchFamily="34" charset="0"/>
                <a:cs typeface="Calibri" panose="020F0502020204030204" pitchFamily="34" charset="0"/>
              </a:rPr>
              <a:t>(laying on of hands, prayer  </a:t>
            </a:r>
          </a:p>
          <a:p>
            <a:r>
              <a:rPr lang="en-IN" sz="3600" b="1" dirty="0">
                <a:solidFill>
                  <a:schemeClr val="bg1"/>
                </a:solidFill>
                <a:latin typeface="Calibri" panose="020F0502020204030204" pitchFamily="34" charset="0"/>
                <a:cs typeface="Calibri" panose="020F0502020204030204" pitchFamily="34" charset="0"/>
              </a:rPr>
              <a:t>    </a:t>
            </a:r>
            <a:r>
              <a:rPr lang="en-IN" sz="3600" b="1" dirty="0">
                <a:solidFill>
                  <a:schemeClr val="bg1"/>
                </a:solidFill>
                <a:effectLst/>
                <a:latin typeface="Calibri" panose="020F0502020204030204" pitchFamily="34" charset="0"/>
                <a:cs typeface="Calibri" panose="020F0502020204030204" pitchFamily="34" charset="0"/>
              </a:rPr>
              <a:t>cloths and touch).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4137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5725"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rPr>
              <a:t>1. THROUGH RECEIVING THE PRAYER OF FAITH IN JESUS’ NAME.</a:t>
            </a:r>
            <a:endParaRPr lang="en-IN" sz="3600" dirty="0">
              <a:solidFill>
                <a:schemeClr val="bg1"/>
              </a:solidFill>
              <a:effectLst/>
            </a:endParaRPr>
          </a:p>
        </p:txBody>
      </p:sp>
    </p:spTree>
    <p:extLst>
      <p:ext uri="{BB962C8B-B14F-4D97-AF65-F5344CB8AC3E}">
        <p14:creationId xmlns:p14="http://schemas.microsoft.com/office/powerpoint/2010/main" val="278985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lhouette of a person praying&#10;&#10;Description automatically generated with low confidence">
            <a:extLst>
              <a:ext uri="{FF2B5EF4-FFF2-40B4-BE49-F238E27FC236}">
                <a16:creationId xmlns:a16="http://schemas.microsoft.com/office/drawing/2014/main" id="{D10FE114-7FA3-CCDF-E42D-7BC00C471B2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5725" y="2025539"/>
            <a:ext cx="6850644"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Mark 6:12,13</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So they went out and preached that people should repent.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13 And they cast out many demons, and anointed with oil many who were sick, and healed them. </a:t>
            </a:r>
          </a:p>
        </p:txBody>
      </p:sp>
    </p:spTree>
    <p:extLst>
      <p:ext uri="{BB962C8B-B14F-4D97-AF65-F5344CB8AC3E}">
        <p14:creationId xmlns:p14="http://schemas.microsoft.com/office/powerpoint/2010/main" val="3348105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3883</TotalTime>
  <Words>810</Words>
  <Application>Microsoft Office PowerPoint</Application>
  <PresentationFormat>Widescreen</PresentationFormat>
  <Paragraphs>56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Abigail Ganesh</cp:lastModifiedBy>
  <cp:revision>886</cp:revision>
  <dcterms:created xsi:type="dcterms:W3CDTF">2022-04-28T10:27:37Z</dcterms:created>
  <dcterms:modified xsi:type="dcterms:W3CDTF">2023-06-23T08:03:33Z</dcterms:modified>
</cp:coreProperties>
</file>