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picture containing text, screenshot, graphic design, graphics&#10;&#10;Description automatically generated">
            <a:extLst>
              <a:ext uri="{FF2B5EF4-FFF2-40B4-BE49-F238E27FC236}">
                <a16:creationId xmlns:a16="http://schemas.microsoft.com/office/drawing/2014/main" id="{0CC0C943-181A-913D-86D1-F43AE1E845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73502" y="1803939"/>
            <a:ext cx="705160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4:21-24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 But the hour is coming, and now is, when the true worshipers will worship the Father in spirit and truth; for the Father is seeking such to worship Him.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 God is Spirit, and those who worship Him must worship in spirit and truth."</a:t>
            </a:r>
          </a:p>
        </p:txBody>
      </p:sp>
    </p:spTree>
    <p:extLst>
      <p:ext uri="{BB962C8B-B14F-4D97-AF65-F5344CB8AC3E}">
        <p14:creationId xmlns:p14="http://schemas.microsoft.com/office/powerpoint/2010/main" val="278777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57586" y="2884235"/>
            <a:ext cx="736691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</a:rPr>
              <a:t>3. YOUR KINGDOM COME, 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</a:rPr>
              <a:t>YOUR WILL BE DONE</a:t>
            </a:r>
          </a:p>
        </p:txBody>
      </p:sp>
    </p:spTree>
    <p:extLst>
      <p:ext uri="{BB962C8B-B14F-4D97-AF65-F5344CB8AC3E}">
        <p14:creationId xmlns:p14="http://schemas.microsoft.com/office/powerpoint/2010/main" val="138879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41971" y="2690336"/>
            <a:ext cx="705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</a:rPr>
              <a:t>Matthew 6:10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</a:rPr>
              <a:t>Your kingdom come. Your will be done On earth as it is in heaven. </a:t>
            </a:r>
          </a:p>
        </p:txBody>
      </p:sp>
    </p:spTree>
    <p:extLst>
      <p:ext uri="{BB962C8B-B14F-4D97-AF65-F5344CB8AC3E}">
        <p14:creationId xmlns:p14="http://schemas.microsoft.com/office/powerpoint/2010/main" val="389696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62991" y="1139142"/>
            <a:ext cx="7135684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Personal spiritual life and walk with God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Family life: Spouse, children, home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C. Finances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D. Work-life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E. Ministry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F. Local Church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G. City</a:t>
            </a:r>
          </a:p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H. Nation</a:t>
            </a:r>
          </a:p>
        </p:txBody>
      </p:sp>
    </p:spTree>
    <p:extLst>
      <p:ext uri="{BB962C8B-B14F-4D97-AF65-F5344CB8AC3E}">
        <p14:creationId xmlns:p14="http://schemas.microsoft.com/office/powerpoint/2010/main" val="91521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05034" y="2884235"/>
            <a:ext cx="736691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</a:rPr>
              <a:t>4. GIVE US THIS DAY, OUR DAILY BREAD   </a:t>
            </a:r>
          </a:p>
        </p:txBody>
      </p:sp>
    </p:spTree>
    <p:extLst>
      <p:ext uri="{BB962C8B-B14F-4D97-AF65-F5344CB8AC3E}">
        <p14:creationId xmlns:p14="http://schemas.microsoft.com/office/powerpoint/2010/main" val="153469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41971" y="2911935"/>
            <a:ext cx="7051600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6:11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Give us this day our daily bread. </a:t>
            </a:r>
          </a:p>
        </p:txBody>
      </p:sp>
    </p:spTree>
    <p:extLst>
      <p:ext uri="{BB962C8B-B14F-4D97-AF65-F5344CB8AC3E}">
        <p14:creationId xmlns:p14="http://schemas.microsoft.com/office/powerpoint/2010/main" val="250029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15545" y="2634936"/>
            <a:ext cx="6830883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FORGIVE US OUR SINS AS WE FORGIVE THOSE WHO SIN AGAINST US</a:t>
            </a:r>
          </a:p>
        </p:txBody>
      </p:sp>
    </p:spTree>
    <p:extLst>
      <p:ext uri="{BB962C8B-B14F-4D97-AF65-F5344CB8AC3E}">
        <p14:creationId xmlns:p14="http://schemas.microsoft.com/office/powerpoint/2010/main" val="519111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62991" y="2690336"/>
            <a:ext cx="705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</a:rPr>
              <a:t>Matthew 6:12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</a:rPr>
              <a:t>And forgive us our debts, As we forgive our debtors. </a:t>
            </a:r>
          </a:p>
        </p:txBody>
      </p:sp>
    </p:spTree>
    <p:extLst>
      <p:ext uri="{BB962C8B-B14F-4D97-AF65-F5344CB8AC3E}">
        <p14:creationId xmlns:p14="http://schemas.microsoft.com/office/powerpoint/2010/main" val="123610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62990" y="1582340"/>
            <a:ext cx="705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5:23,24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 Therefore if you bring your gift to the altar, and there remember that your brother has something against you,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 leave your gift there before the altar, and go your way. First be reconciled to your brother, and then come and offer your gift. </a:t>
            </a:r>
          </a:p>
        </p:txBody>
      </p:sp>
    </p:spTree>
    <p:extLst>
      <p:ext uri="{BB962C8B-B14F-4D97-AF65-F5344CB8AC3E}">
        <p14:creationId xmlns:p14="http://schemas.microsoft.com/office/powerpoint/2010/main" val="1115513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52479" y="1582340"/>
            <a:ext cx="705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11:25,26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 "And whenever you stand praying, if you have anything against anyone, forgive him, that your Father in heaven may also forgive you your trespasses.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 But if you do not forgive, neither will your Father in heaven forgive your trespasses." </a:t>
            </a:r>
          </a:p>
        </p:txBody>
      </p:sp>
    </p:spTree>
    <p:extLst>
      <p:ext uri="{BB962C8B-B14F-4D97-AF65-F5344CB8AC3E}">
        <p14:creationId xmlns:p14="http://schemas.microsoft.com/office/powerpoint/2010/main" val="110920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820649" y="3133534"/>
            <a:ext cx="682752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LORD'S PRAYER</a:t>
            </a:r>
          </a:p>
        </p:txBody>
      </p:sp>
    </p:spTree>
    <p:extLst>
      <p:ext uri="{BB962C8B-B14F-4D97-AF65-F5344CB8AC3E}">
        <p14:creationId xmlns:p14="http://schemas.microsoft.com/office/powerpoint/2010/main" val="1762510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52483" y="2634936"/>
            <a:ext cx="710415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6. LEAD US NOT INTO TEMPTATION, BUT DELIVER US FROM THE EVIL ONE</a:t>
            </a:r>
          </a:p>
        </p:txBody>
      </p:sp>
    </p:spTree>
    <p:extLst>
      <p:ext uri="{BB962C8B-B14F-4D97-AF65-F5344CB8AC3E}">
        <p14:creationId xmlns:p14="http://schemas.microsoft.com/office/powerpoint/2010/main" val="851957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52481" y="2690336"/>
            <a:ext cx="705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6:13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do not lead us into temptation, But deliver us from the evil one. ...</a:t>
            </a:r>
          </a:p>
        </p:txBody>
      </p:sp>
    </p:spTree>
    <p:extLst>
      <p:ext uri="{BB962C8B-B14F-4D97-AF65-F5344CB8AC3E}">
        <p14:creationId xmlns:p14="http://schemas.microsoft.com/office/powerpoint/2010/main" val="931679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599931" y="2884235"/>
            <a:ext cx="710415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YOURS IS THE KINGDOM, THE POWER AND THE GLORY</a:t>
            </a:r>
          </a:p>
        </p:txBody>
      </p:sp>
    </p:spTree>
    <p:extLst>
      <p:ext uri="{BB962C8B-B14F-4D97-AF65-F5344CB8AC3E}">
        <p14:creationId xmlns:p14="http://schemas.microsoft.com/office/powerpoint/2010/main" val="3928042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10440" y="2690336"/>
            <a:ext cx="705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6:13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.. For Yours is the kingdom and the power and the glory forever. Amen.</a:t>
            </a:r>
          </a:p>
        </p:txBody>
      </p:sp>
    </p:spTree>
    <p:extLst>
      <p:ext uri="{BB962C8B-B14F-4D97-AF65-F5344CB8AC3E}">
        <p14:creationId xmlns:p14="http://schemas.microsoft.com/office/powerpoint/2010/main" val="366706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05034" y="1803939"/>
            <a:ext cx="705160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6:9-13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 In this manner, therefore, pray: Our Father in heaven, Hallowed be Your name.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 Your kingdom come. Your will be done on earth as it is in heaven.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 Give us this day our daily bread. </a:t>
            </a:r>
          </a:p>
        </p:txBody>
      </p:sp>
    </p:spTree>
    <p:extLst>
      <p:ext uri="{BB962C8B-B14F-4D97-AF65-F5344CB8AC3E}">
        <p14:creationId xmlns:p14="http://schemas.microsoft.com/office/powerpoint/2010/main" val="372938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94524" y="1803939"/>
            <a:ext cx="705160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6:9-13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 And forgive us our debts, As we forgive our debtors.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 And do not lead us into temptation, but deliver us from the evil one. For Yours is the kingdom and the power and the glory forever. Amen.</a:t>
            </a:r>
          </a:p>
        </p:txBody>
      </p:sp>
    </p:spTree>
    <p:extLst>
      <p:ext uri="{BB962C8B-B14F-4D97-AF65-F5344CB8AC3E}">
        <p14:creationId xmlns:p14="http://schemas.microsoft.com/office/powerpoint/2010/main" val="424667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47076" y="3133534"/>
            <a:ext cx="682752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OUR FATHER IN HEAVEN</a:t>
            </a:r>
          </a:p>
        </p:txBody>
      </p:sp>
    </p:spTree>
    <p:extLst>
      <p:ext uri="{BB962C8B-B14F-4D97-AF65-F5344CB8AC3E}">
        <p14:creationId xmlns:p14="http://schemas.microsoft.com/office/powerpoint/2010/main" val="215395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94523" y="2468737"/>
            <a:ext cx="705160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6:9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this manner, therefore, pray: Our Father in heaven, Hallowed be Your name. </a:t>
            </a:r>
          </a:p>
        </p:txBody>
      </p:sp>
    </p:spTree>
    <p:extLst>
      <p:ext uri="{BB962C8B-B14F-4D97-AF65-F5344CB8AC3E}">
        <p14:creationId xmlns:p14="http://schemas.microsoft.com/office/powerpoint/2010/main" val="177957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747076" y="3133534"/>
            <a:ext cx="682752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HALLOWED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95455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94523" y="2468737"/>
            <a:ext cx="705160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6:9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this manner, therefore, pray: Our Father in heaven, Hallowed be Your name. </a:t>
            </a:r>
          </a:p>
        </p:txBody>
      </p:sp>
    </p:spTree>
    <p:extLst>
      <p:ext uri="{BB962C8B-B14F-4D97-AF65-F5344CB8AC3E}">
        <p14:creationId xmlns:p14="http://schemas.microsoft.com/office/powerpoint/2010/main" val="379540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ver&#10;&#10;Description automatically generated with low confidence">
            <a:extLst>
              <a:ext uri="{FF2B5EF4-FFF2-40B4-BE49-F238E27FC236}">
                <a16:creationId xmlns:a16="http://schemas.microsoft.com/office/drawing/2014/main" id="{6AEAB252-C13D-F27D-F9E1-4689FFAA2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95B3A-0E6C-4B7B-506F-47FD9EEC564B}"/>
              </a:ext>
            </a:extLst>
          </p:cNvPr>
          <p:cNvSpPr txBox="1"/>
          <p:nvPr/>
        </p:nvSpPr>
        <p:spPr>
          <a:xfrm>
            <a:off x="652482" y="1582340"/>
            <a:ext cx="705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4:21-24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 Jesus said to her, "Woman, believe Me, the hour is coming when you will neither on this mountain, nor in Jerusalem, worship the Father.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 You worship what you do not know; we know what we worship, for salvation is of the Jews. </a:t>
            </a:r>
          </a:p>
        </p:txBody>
      </p:sp>
    </p:spTree>
    <p:extLst>
      <p:ext uri="{BB962C8B-B14F-4D97-AF65-F5344CB8AC3E}">
        <p14:creationId xmlns:p14="http://schemas.microsoft.com/office/powerpoint/2010/main" val="53779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539</Words>
  <Application>Microsoft Macintosh PowerPoint</Application>
  <PresentationFormat>Widescreen</PresentationFormat>
  <Paragraphs>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Media License</cp:lastModifiedBy>
  <cp:revision>881</cp:revision>
  <dcterms:created xsi:type="dcterms:W3CDTF">2022-04-28T10:27:37Z</dcterms:created>
  <dcterms:modified xsi:type="dcterms:W3CDTF">2023-06-15T09:06:55Z</dcterms:modified>
</cp:coreProperties>
</file>