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001C"/>
    <a:srgbClr val="2A0C0E"/>
    <a:srgbClr val="FFFFFF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6/9/23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7DC93EF5-09D4-30AF-631A-F8FC6E492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0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63051" y="2025539"/>
            <a:ext cx="6667763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</a:rPr>
              <a:t>Matthew 6:6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</a:rPr>
              <a:t>But you, when you pray, go into your room, and when you have shut your door, pray to your Father who is in the secret place; and your Father who sees in secret will reward you openly. </a:t>
            </a:r>
          </a:p>
        </p:txBody>
      </p:sp>
    </p:spTree>
    <p:extLst>
      <p:ext uri="{BB962C8B-B14F-4D97-AF65-F5344CB8AC3E}">
        <p14:creationId xmlns:p14="http://schemas.microsoft.com/office/powerpoint/2010/main" val="138006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73562" y="2884235"/>
            <a:ext cx="638860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HAPPENED WHEN HE SPENT TIME ALONE?</a:t>
            </a:r>
          </a:p>
        </p:txBody>
      </p:sp>
    </p:spTree>
    <p:extLst>
      <p:ext uri="{BB962C8B-B14F-4D97-AF65-F5344CB8AC3E}">
        <p14:creationId xmlns:p14="http://schemas.microsoft.com/office/powerpoint/2010/main" val="360907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42031" y="3133534"/>
            <a:ext cx="638860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INTIMACY WITH THE FATHER.</a:t>
            </a:r>
          </a:p>
        </p:txBody>
      </p:sp>
    </p:spTree>
    <p:extLst>
      <p:ext uri="{BB962C8B-B14F-4D97-AF65-F5344CB8AC3E}">
        <p14:creationId xmlns:p14="http://schemas.microsoft.com/office/powerpoint/2010/main" val="293761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699989" y="2911935"/>
            <a:ext cx="6667763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10:30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and My Father are one.</a:t>
            </a:r>
          </a:p>
        </p:txBody>
      </p:sp>
    </p:spTree>
    <p:extLst>
      <p:ext uri="{BB962C8B-B14F-4D97-AF65-F5344CB8AC3E}">
        <p14:creationId xmlns:p14="http://schemas.microsoft.com/office/powerpoint/2010/main" val="2260592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52541" y="2884235"/>
            <a:ext cx="638860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</a:rPr>
              <a:t>2. INSTRUCTION FROM THE FATHER.</a:t>
            </a:r>
          </a:p>
        </p:txBody>
      </p:sp>
    </p:spTree>
    <p:extLst>
      <p:ext uri="{BB962C8B-B14F-4D97-AF65-F5344CB8AC3E}">
        <p14:creationId xmlns:p14="http://schemas.microsoft.com/office/powerpoint/2010/main" val="2172828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21010" y="2690336"/>
            <a:ext cx="6667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8:26 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"...I speak to the world those things which I heard from Him." </a:t>
            </a:r>
          </a:p>
        </p:txBody>
      </p:sp>
    </p:spTree>
    <p:extLst>
      <p:ext uri="{BB962C8B-B14F-4D97-AF65-F5344CB8AC3E}">
        <p14:creationId xmlns:p14="http://schemas.microsoft.com/office/powerpoint/2010/main" val="177456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42031" y="2468737"/>
            <a:ext cx="6667763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8:28 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"...I do nothing of Myself; but as My Father taught Me, I speak these things."</a:t>
            </a:r>
          </a:p>
        </p:txBody>
      </p:sp>
    </p:spTree>
    <p:extLst>
      <p:ext uri="{BB962C8B-B14F-4D97-AF65-F5344CB8AC3E}">
        <p14:creationId xmlns:p14="http://schemas.microsoft.com/office/powerpoint/2010/main" val="3776821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42031" y="2468737"/>
            <a:ext cx="6667763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Matthew 10:27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Whatever I tell you in the dark, speak in the light; and what you hear in the ear, preach on the housetops. </a:t>
            </a:r>
          </a:p>
        </p:txBody>
      </p:sp>
    </p:spTree>
    <p:extLst>
      <p:ext uri="{BB962C8B-B14F-4D97-AF65-F5344CB8AC3E}">
        <p14:creationId xmlns:p14="http://schemas.microsoft.com/office/powerpoint/2010/main" val="237933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52541" y="2884235"/>
            <a:ext cx="638860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INSIGHT INTO THE FATHER’S WORKS.</a:t>
            </a:r>
          </a:p>
        </p:txBody>
      </p:sp>
    </p:spTree>
    <p:extLst>
      <p:ext uri="{BB962C8B-B14F-4D97-AF65-F5344CB8AC3E}">
        <p14:creationId xmlns:p14="http://schemas.microsoft.com/office/powerpoint/2010/main" val="1456185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10501" y="695944"/>
            <a:ext cx="6667763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5:19,20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 Then Jesus answered and said to them, "Most assuredly, I say to you, the Son can do nothing of Himself, but what He sees the Father do; for whatever He does, the Son also does in like manner.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 For the Father loves the Son, and shows Him all things that He Himself does; and He will show Him greater works than these, that you may marvel. </a:t>
            </a:r>
          </a:p>
        </p:txBody>
      </p:sp>
    </p:spTree>
    <p:extLst>
      <p:ext uri="{BB962C8B-B14F-4D97-AF65-F5344CB8AC3E}">
        <p14:creationId xmlns:p14="http://schemas.microsoft.com/office/powerpoint/2010/main" val="232873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63051" y="3133534"/>
            <a:ext cx="638860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</a:rPr>
              <a:t>JESUS PRAYED A LOT IN SECRET.</a:t>
            </a:r>
          </a:p>
        </p:txBody>
      </p:sp>
    </p:spTree>
    <p:extLst>
      <p:ext uri="{BB962C8B-B14F-4D97-AF65-F5344CB8AC3E}">
        <p14:creationId xmlns:p14="http://schemas.microsoft.com/office/powerpoint/2010/main" val="1782551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605397" y="2690336"/>
            <a:ext cx="6667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8:38 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speak what I have seen with My Father,...." </a:t>
            </a:r>
          </a:p>
        </p:txBody>
      </p:sp>
    </p:spTree>
    <p:extLst>
      <p:ext uri="{BB962C8B-B14F-4D97-AF65-F5344CB8AC3E}">
        <p14:creationId xmlns:p14="http://schemas.microsoft.com/office/powerpoint/2010/main" val="3870765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84072" y="2634936"/>
            <a:ext cx="638860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</a:rPr>
              <a:t>4. INDICATION ON GOD'S TIMINGS FOR KEY MOMENTS FOR HIS LIFE.</a:t>
            </a:r>
          </a:p>
        </p:txBody>
      </p:sp>
    </p:spTree>
    <p:extLst>
      <p:ext uri="{BB962C8B-B14F-4D97-AF65-F5344CB8AC3E}">
        <p14:creationId xmlns:p14="http://schemas.microsoft.com/office/powerpoint/2010/main" val="2482394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636928" y="2468737"/>
            <a:ext cx="6667763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7:8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go up to this feast. I am not yet going up to this feast, for My time has not yet fully come."</a:t>
            </a:r>
          </a:p>
        </p:txBody>
      </p:sp>
    </p:spTree>
    <p:extLst>
      <p:ext uri="{BB962C8B-B14F-4D97-AF65-F5344CB8AC3E}">
        <p14:creationId xmlns:p14="http://schemas.microsoft.com/office/powerpoint/2010/main" val="1106534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73561" y="2884235"/>
            <a:ext cx="638860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</a:rPr>
              <a:t>5. IMBUED WITH STRENGTH TO DO THE FATHER’S WILL.</a:t>
            </a:r>
          </a:p>
        </p:txBody>
      </p:sp>
    </p:spTree>
    <p:extLst>
      <p:ext uri="{BB962C8B-B14F-4D97-AF65-F5344CB8AC3E}">
        <p14:creationId xmlns:p14="http://schemas.microsoft.com/office/powerpoint/2010/main" val="4103196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52540" y="3105834"/>
            <a:ext cx="694103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</a:rPr>
              <a:t>6. INSPIRATION TO </a:t>
            </a:r>
            <a:r>
              <a:rPr lang="en-IN" sz="3600" b="1">
                <a:solidFill>
                  <a:schemeClr val="bg1"/>
                </a:solidFill>
                <a:effectLst/>
              </a:rPr>
              <a:t>HIS DISCIPLES.</a:t>
            </a:r>
            <a:endParaRPr lang="en-IN" sz="36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6510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42029" y="3133534"/>
            <a:ext cx="694103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PRAY LIKE JESUS</a:t>
            </a:r>
          </a:p>
        </p:txBody>
      </p:sp>
    </p:spTree>
    <p:extLst>
      <p:ext uri="{BB962C8B-B14F-4D97-AF65-F5344CB8AC3E}">
        <p14:creationId xmlns:p14="http://schemas.microsoft.com/office/powerpoint/2010/main" val="496889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42029" y="2884235"/>
            <a:ext cx="673082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</a:rPr>
              <a:t>FOLLOW JESUS IN PRAYER – PRAY A LOT IN SECRET</a:t>
            </a:r>
          </a:p>
        </p:txBody>
      </p:sp>
    </p:spTree>
    <p:extLst>
      <p:ext uri="{BB962C8B-B14F-4D97-AF65-F5344CB8AC3E}">
        <p14:creationId xmlns:p14="http://schemas.microsoft.com/office/powerpoint/2010/main" val="354649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94581" y="2247138"/>
            <a:ext cx="6388608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Mark 1:35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 in the morning, having risen a long while before daylight, He went out and departed to a solitary place; and there He prayed. </a:t>
            </a:r>
          </a:p>
        </p:txBody>
      </p:sp>
    </p:spTree>
    <p:extLst>
      <p:ext uri="{BB962C8B-B14F-4D97-AF65-F5344CB8AC3E}">
        <p14:creationId xmlns:p14="http://schemas.microsoft.com/office/powerpoint/2010/main" val="206030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73561" y="3133534"/>
            <a:ext cx="638860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</a:rPr>
              <a:t>HE SENT THE CROWDS AWAY. </a:t>
            </a:r>
          </a:p>
        </p:txBody>
      </p:sp>
    </p:spTree>
    <p:extLst>
      <p:ext uri="{BB962C8B-B14F-4D97-AF65-F5344CB8AC3E}">
        <p14:creationId xmlns:p14="http://schemas.microsoft.com/office/powerpoint/2010/main" val="264098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94581" y="2025539"/>
            <a:ext cx="6388608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</a:rPr>
              <a:t>Matthew 14:23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</a:rPr>
              <a:t>And when He had sent the multitudes away, He went up on the mountain by Himself to pray. Now when evening came, He was alone there. </a:t>
            </a:r>
          </a:p>
        </p:txBody>
      </p:sp>
    </p:spTree>
    <p:extLst>
      <p:ext uri="{BB962C8B-B14F-4D97-AF65-F5344CB8AC3E}">
        <p14:creationId xmlns:p14="http://schemas.microsoft.com/office/powerpoint/2010/main" val="306598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73560" y="2690336"/>
            <a:ext cx="6667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</a:rPr>
              <a:t>Mark 6:46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</a:rPr>
              <a:t>And when He had sent them away, He departed to the mountain to pray. </a:t>
            </a:r>
          </a:p>
        </p:txBody>
      </p:sp>
    </p:spTree>
    <p:extLst>
      <p:ext uri="{BB962C8B-B14F-4D97-AF65-F5344CB8AC3E}">
        <p14:creationId xmlns:p14="http://schemas.microsoft.com/office/powerpoint/2010/main" val="310772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94582" y="1582340"/>
            <a:ext cx="66677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</a:rPr>
              <a:t>Luke 5:15,16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</a:rPr>
              <a:t>15 However, the report went around concerning Him all the more; and great multitudes came together to hear, and to be healed by Him of their infirmities.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</a:rPr>
              <a:t>16 So He Himself often withdrew into the wilderness and prayed. </a:t>
            </a:r>
          </a:p>
        </p:txBody>
      </p:sp>
    </p:spTree>
    <p:extLst>
      <p:ext uri="{BB962C8B-B14F-4D97-AF65-F5344CB8AC3E}">
        <p14:creationId xmlns:p14="http://schemas.microsoft.com/office/powerpoint/2010/main" val="249242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763051" y="2025539"/>
            <a:ext cx="6667763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</a:rPr>
              <a:t>John 6:15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</a:rPr>
              <a:t>Therefore when Jesus perceived that they were about to come and take Him by force to make Him king, He departed again to the mountain by Himself alone. </a:t>
            </a:r>
          </a:p>
        </p:txBody>
      </p:sp>
    </p:spTree>
    <p:extLst>
      <p:ext uri="{BB962C8B-B14F-4D97-AF65-F5344CB8AC3E}">
        <p14:creationId xmlns:p14="http://schemas.microsoft.com/office/powerpoint/2010/main" val="365186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ver&#10;&#10;Description automatically generated with low confidence">
            <a:extLst>
              <a:ext uri="{FF2B5EF4-FFF2-40B4-BE49-F238E27FC236}">
                <a16:creationId xmlns:a16="http://schemas.microsoft.com/office/drawing/2014/main" id="{26369164-AE71-FE6A-0DA2-30D819680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07A9-E31E-173A-9248-0246231370D4}"/>
              </a:ext>
            </a:extLst>
          </p:cNvPr>
          <p:cNvSpPr txBox="1"/>
          <p:nvPr/>
        </p:nvSpPr>
        <p:spPr>
          <a:xfrm>
            <a:off x="815603" y="2634936"/>
            <a:ext cx="638860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</a:rPr>
              <a:t>HE KNEW AND TAUGHT THE IMPORTANCE OF PRAYER IN SECRET.</a:t>
            </a:r>
          </a:p>
        </p:txBody>
      </p:sp>
    </p:spTree>
    <p:extLst>
      <p:ext uri="{BB962C8B-B14F-4D97-AF65-F5344CB8AC3E}">
        <p14:creationId xmlns:p14="http://schemas.microsoft.com/office/powerpoint/2010/main" val="4126266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3887</TotalTime>
  <Words>496</Words>
  <Application>Microsoft Macintosh PowerPoint</Application>
  <PresentationFormat>Widescreen</PresentationFormat>
  <Paragraphs>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861</cp:revision>
  <dcterms:created xsi:type="dcterms:W3CDTF">2022-04-28T10:27:37Z</dcterms:created>
  <dcterms:modified xsi:type="dcterms:W3CDTF">2023-06-09T07:01:13Z</dcterms:modified>
</cp:coreProperties>
</file>