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001C"/>
    <a:srgbClr val="2A0C0E"/>
    <a:srgbClr val="FFFFFF"/>
    <a:srgbClr val="002537"/>
    <a:srgbClr val="0C4F23"/>
    <a:srgbClr val="44001E"/>
    <a:srgbClr val="44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85281-181B-8E24-C7E7-A20C4DB0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0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CAD1C2-286B-72D0-82A2-F568939B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1160283" y="386132"/>
            <a:ext cx="987143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HIS PRESENT MINISTRY – OUR GREAT HIGH PRIEST</a:t>
            </a:r>
          </a:p>
        </p:txBody>
      </p:sp>
    </p:spTree>
    <p:extLst>
      <p:ext uri="{BB962C8B-B14F-4D97-AF65-F5344CB8AC3E}">
        <p14:creationId xmlns:p14="http://schemas.microsoft.com/office/powerpoint/2010/main" val="77660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D15DD-38ED-687A-BB83-7AE0D780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791852" y="3133534"/>
            <a:ext cx="53135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PRAYER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16310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1D15DD-38ED-687A-BB83-7AE0D780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2671D-C3C0-D8F1-6114-E2AA69C55E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4125012" y="418613"/>
            <a:ext cx="394197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PRAYING IN SECRET</a:t>
            </a:r>
          </a:p>
        </p:txBody>
      </p:sp>
    </p:spTree>
    <p:extLst>
      <p:ext uri="{BB962C8B-B14F-4D97-AF65-F5344CB8AC3E}">
        <p14:creationId xmlns:p14="http://schemas.microsoft.com/office/powerpoint/2010/main" val="199838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6719A-4508-2A0C-EFEF-7D28F54AF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2626936" y="395559"/>
            <a:ext cx="693812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PATTERN FOR PERSONAL PRAYER</a:t>
            </a:r>
          </a:p>
        </p:txBody>
      </p:sp>
    </p:spTree>
    <p:extLst>
      <p:ext uri="{BB962C8B-B14F-4D97-AF65-F5344CB8AC3E}">
        <p14:creationId xmlns:p14="http://schemas.microsoft.com/office/powerpoint/2010/main" val="4152894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7592A1-1E5C-8315-35CD-F69A650D9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4187072" y="333774"/>
            <a:ext cx="38178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BELIEVING PRAYER</a:t>
            </a:r>
          </a:p>
        </p:txBody>
      </p:sp>
    </p:spTree>
    <p:extLst>
      <p:ext uri="{BB962C8B-B14F-4D97-AF65-F5344CB8AC3E}">
        <p14:creationId xmlns:p14="http://schemas.microsoft.com/office/powerpoint/2010/main" val="26444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0830D6-A728-6C22-9712-5EBFD9B4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4069237" y="446895"/>
            <a:ext cx="405352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PERSISTENT PRAYER</a:t>
            </a:r>
          </a:p>
        </p:txBody>
      </p:sp>
    </p:spTree>
    <p:extLst>
      <p:ext uri="{BB962C8B-B14F-4D97-AF65-F5344CB8AC3E}">
        <p14:creationId xmlns:p14="http://schemas.microsoft.com/office/powerpoint/2010/main" val="39087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DFAE5-1DB2-4BDF-C359-4D302E50E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1976486" y="433265"/>
            <a:ext cx="823902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PRAYER OF SUBMISSION AND SURRENDER</a:t>
            </a:r>
          </a:p>
        </p:txBody>
      </p:sp>
    </p:spTree>
    <p:extLst>
      <p:ext uri="{BB962C8B-B14F-4D97-AF65-F5344CB8AC3E}">
        <p14:creationId xmlns:p14="http://schemas.microsoft.com/office/powerpoint/2010/main" val="106526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3B297B-8C27-D2C8-1550-201FD8B8A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3777006" y="390334"/>
            <a:ext cx="463798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INTERCESSORY PRAYER</a:t>
            </a:r>
          </a:p>
        </p:txBody>
      </p:sp>
    </p:spTree>
    <p:extLst>
      <p:ext uri="{BB962C8B-B14F-4D97-AF65-F5344CB8AC3E}">
        <p14:creationId xmlns:p14="http://schemas.microsoft.com/office/powerpoint/2010/main" val="289512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A8233-CA68-E312-3EF8-173CB9F24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2C5F-21FE-BFAA-9D40-1BE9EAD3ABED}"/>
              </a:ext>
            </a:extLst>
          </p:cNvPr>
          <p:cNvSpPr txBox="1"/>
          <p:nvPr/>
        </p:nvSpPr>
        <p:spPr>
          <a:xfrm>
            <a:off x="3277385" y="484602"/>
            <a:ext cx="563722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JESUS TEACHING ON PRAYER</a:t>
            </a:r>
          </a:p>
        </p:txBody>
      </p:sp>
    </p:spTree>
    <p:extLst>
      <p:ext uri="{BB962C8B-B14F-4D97-AF65-F5344CB8AC3E}">
        <p14:creationId xmlns:p14="http://schemas.microsoft.com/office/powerpoint/2010/main" val="154857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36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Graphic Designer</cp:lastModifiedBy>
  <cp:revision>834</cp:revision>
  <dcterms:created xsi:type="dcterms:W3CDTF">2022-04-28T10:27:37Z</dcterms:created>
  <dcterms:modified xsi:type="dcterms:W3CDTF">2023-06-01T07:45:45Z</dcterms:modified>
</cp:coreProperties>
</file>