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8" r:id="rId3"/>
    <p:sldId id="287" r:id="rId4"/>
    <p:sldId id="259" r:id="rId5"/>
    <p:sldId id="260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1C"/>
    <a:srgbClr val="2A0C0E"/>
    <a:srgbClr val="FFFFFF"/>
    <a:srgbClr val="002537"/>
    <a:srgbClr val="0C4F23"/>
    <a:srgbClr val="44001E"/>
    <a:srgbClr val="4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692718-1792-1429-ECED-D828BA70F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43613" y="1139142"/>
            <a:ext cx="6337954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Timothy 3:10,11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 But you have carefully followed my doctrine, manner of life, purpose, faith, longsuffering, love, perseverance,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 persecutions, afflictions, which happened to me at Antioch, at Iconium, at Lystra—what persecutions I endured. And out of them all the Lord delivered me.</a:t>
            </a:r>
          </a:p>
        </p:txBody>
      </p:sp>
    </p:spTree>
    <p:extLst>
      <p:ext uri="{BB962C8B-B14F-4D97-AF65-F5344CB8AC3E}">
        <p14:creationId xmlns:p14="http://schemas.microsoft.com/office/powerpoint/2010/main" val="148673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402211" y="2884235"/>
            <a:ext cx="67338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MAINTAINING A HEALTHY MENTOR-MENTEE RELATIONSHIP</a:t>
            </a:r>
          </a:p>
        </p:txBody>
      </p:sp>
    </p:spTree>
    <p:extLst>
      <p:ext uri="{BB962C8B-B14F-4D97-AF65-F5344CB8AC3E}">
        <p14:creationId xmlns:p14="http://schemas.microsoft.com/office/powerpoint/2010/main" val="87098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609601" y="2468737"/>
            <a:ext cx="6337954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Proverbs 27:17 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 iron sharpens iron, So a man sharpens the countenance of his friend.</a:t>
            </a:r>
          </a:p>
        </p:txBody>
      </p:sp>
    </p:spTree>
    <p:extLst>
      <p:ext uri="{BB962C8B-B14F-4D97-AF65-F5344CB8AC3E}">
        <p14:creationId xmlns:p14="http://schemas.microsoft.com/office/powerpoint/2010/main" val="365148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336223" y="3133534"/>
            <a:ext cx="67338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THE HEART OF A GOOD MENTOR</a:t>
            </a:r>
          </a:p>
        </p:txBody>
      </p:sp>
    </p:spTree>
    <p:extLst>
      <p:ext uri="{BB962C8B-B14F-4D97-AF65-F5344CB8AC3E}">
        <p14:creationId xmlns:p14="http://schemas.microsoft.com/office/powerpoint/2010/main" val="265262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43613" y="1360741"/>
            <a:ext cx="6337954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Thessalonians 2:7,8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But we were gentle among you, just as a nursing mother cherishes her own children. 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 So, affectionately longing for you, we were well pleased to impart to you not only the gospel of God, but also our own lives, because you had become dear to us. </a:t>
            </a:r>
          </a:p>
        </p:txBody>
      </p:sp>
    </p:spTree>
    <p:extLst>
      <p:ext uri="{BB962C8B-B14F-4D97-AF65-F5344CB8AC3E}">
        <p14:creationId xmlns:p14="http://schemas.microsoft.com/office/powerpoint/2010/main" val="2399945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496479" y="2634936"/>
            <a:ext cx="673388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Sincere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Secure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Serving</a:t>
            </a:r>
          </a:p>
        </p:txBody>
      </p:sp>
    </p:spTree>
    <p:extLst>
      <p:ext uri="{BB962C8B-B14F-4D97-AF65-F5344CB8AC3E}">
        <p14:creationId xmlns:p14="http://schemas.microsoft.com/office/powerpoint/2010/main" val="432171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458771" y="2634936"/>
            <a:ext cx="673388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THE COMMITMENT AND RESPONSIBILITIES OF A GOOD MENTEE</a:t>
            </a:r>
          </a:p>
        </p:txBody>
      </p:sp>
    </p:spTree>
    <p:extLst>
      <p:ext uri="{BB962C8B-B14F-4D97-AF65-F5344CB8AC3E}">
        <p14:creationId xmlns:p14="http://schemas.microsoft.com/office/powerpoint/2010/main" val="517345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619028" y="2247138"/>
            <a:ext cx="6337954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Timothy 5:17 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Let the elders who rule well be counted worthy of double honor, especially those who labor in the word and doctrine.</a:t>
            </a:r>
          </a:p>
        </p:txBody>
      </p:sp>
    </p:spTree>
    <p:extLst>
      <p:ext uri="{BB962C8B-B14F-4D97-AF65-F5344CB8AC3E}">
        <p14:creationId xmlns:p14="http://schemas.microsoft.com/office/powerpoint/2010/main" val="1356704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487052" y="2136338"/>
            <a:ext cx="6733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Honor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Confidentiality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Apply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Gratitude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Multiply</a:t>
            </a:r>
          </a:p>
        </p:txBody>
      </p:sp>
    </p:spTree>
    <p:extLst>
      <p:ext uri="{BB962C8B-B14F-4D97-AF65-F5344CB8AC3E}">
        <p14:creationId xmlns:p14="http://schemas.microsoft.com/office/powerpoint/2010/main" val="2419502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24758" y="3133534"/>
            <a:ext cx="67338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346611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71893" y="2634936"/>
            <a:ext cx="637566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kern="1600" cap="all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GUIDELINES AND PITFALLS TO AVOID IN MENTORING, COACHING</a:t>
            </a:r>
            <a:r>
              <a:rPr lang="en-US" sz="3600" b="1" kern="1600" cap="all" dirty="0">
                <a:solidFill>
                  <a:schemeClr val="bg1"/>
                </a:solidFill>
                <a:cs typeface="Calibri" panose="020F0502020204030204" pitchFamily="34" charset="0"/>
              </a:rPr>
              <a:t> and </a:t>
            </a:r>
            <a:r>
              <a:rPr lang="en-US" sz="3600" b="1" kern="1600" cap="all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NURTURING</a:t>
            </a:r>
          </a:p>
        </p:txBody>
      </p:sp>
    </p:spTree>
    <p:extLst>
      <p:ext uri="{BB962C8B-B14F-4D97-AF65-F5344CB8AC3E}">
        <p14:creationId xmlns:p14="http://schemas.microsoft.com/office/powerpoint/2010/main" val="961265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90747" y="2468737"/>
            <a:ext cx="6337954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Corinthians 1:24 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 that we have dominion over your faith, but are fellow workers for your joy; for by faith you stand. </a:t>
            </a:r>
          </a:p>
        </p:txBody>
      </p:sp>
    </p:spTree>
    <p:extLst>
      <p:ext uri="{BB962C8B-B14F-4D97-AF65-F5344CB8AC3E}">
        <p14:creationId xmlns:p14="http://schemas.microsoft.com/office/powerpoint/2010/main" val="1167069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34186" y="806743"/>
            <a:ext cx="6733880" cy="524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Baker Signet Std"/>
                <a:ea typeface="Times New Roman" panose="02020603050405020304" pitchFamily="18" charset="0"/>
                <a:cs typeface="Times New Roman" panose="02020603050405020304" pitchFamily="18" charset="0"/>
              </a:rPr>
              <a:t>1. Maintain healthy relational boundaries.</a:t>
            </a:r>
          </a:p>
          <a:p>
            <a:pPr marL="0" marR="0">
              <a:lnSpc>
                <a:spcPct val="40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effectLst/>
              <a:latin typeface="Baker Signet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Baker Signet Std"/>
                <a:ea typeface="Times New Roman" panose="02020603050405020304" pitchFamily="18" charset="0"/>
                <a:cs typeface="Times New Roman" panose="02020603050405020304" pitchFamily="18" charset="0"/>
              </a:rPr>
              <a:t>2. Do not control, manipulate, or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Baker Signet Std"/>
                <a:ea typeface="Times New Roman" panose="02020603050405020304" pitchFamily="18" charset="0"/>
                <a:cs typeface="Times New Roman" panose="02020603050405020304" pitchFamily="18" charset="0"/>
              </a:rPr>
              <a:t>abuse spiritual influence.</a:t>
            </a:r>
          </a:p>
          <a:p>
            <a:pPr marL="0" marR="0">
              <a:lnSpc>
                <a:spcPct val="40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effectLst/>
              <a:latin typeface="Baker Signet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Baker Signet Std"/>
                <a:ea typeface="Times New Roman" panose="02020603050405020304" pitchFamily="18" charset="0"/>
                <a:cs typeface="Times New Roman" panose="02020603050405020304" pitchFamily="18" charset="0"/>
              </a:rPr>
              <a:t>3. Celebrate their successes and especially if they go beyond you.</a:t>
            </a:r>
          </a:p>
          <a:p>
            <a:pPr marL="0" marR="0">
              <a:lnSpc>
                <a:spcPct val="40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effectLst/>
              <a:latin typeface="Baker Signet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Baker Signet Std"/>
                <a:ea typeface="Times New Roman" panose="02020603050405020304" pitchFamily="18" charset="0"/>
                <a:cs typeface="Times New Roman" panose="02020603050405020304" pitchFamily="18" charset="0"/>
              </a:rPr>
              <a:t>4. Encourage them to learn and receive through other genuine mentors.</a:t>
            </a:r>
          </a:p>
        </p:txBody>
      </p:sp>
    </p:spTree>
    <p:extLst>
      <p:ext uri="{BB962C8B-B14F-4D97-AF65-F5344CB8AC3E}">
        <p14:creationId xmlns:p14="http://schemas.microsoft.com/office/powerpoint/2010/main" val="1405294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24758" y="3133534"/>
            <a:ext cx="67338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PITFALLS TO AVOID</a:t>
            </a:r>
          </a:p>
        </p:txBody>
      </p:sp>
    </p:spTree>
    <p:extLst>
      <p:ext uri="{BB962C8B-B14F-4D97-AF65-F5344CB8AC3E}">
        <p14:creationId xmlns:p14="http://schemas.microsoft.com/office/powerpoint/2010/main" val="371855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24760" y="2468737"/>
            <a:ext cx="6337954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6:39 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He spoke a parable to them: "Can the blind lead the blind? Will they not both fall into the ditch?</a:t>
            </a:r>
          </a:p>
        </p:txBody>
      </p:sp>
    </p:spTree>
    <p:extLst>
      <p:ext uri="{BB962C8B-B14F-4D97-AF65-F5344CB8AC3E}">
        <p14:creationId xmlns:p14="http://schemas.microsoft.com/office/powerpoint/2010/main" val="3919087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24759" y="1139142"/>
            <a:ext cx="673388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Compassion Without    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Correction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Insecurity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Jealousy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Being Overprotective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Being Controlling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Over-Involvement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Being Dictatorial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Avoid Emotional Attachments</a:t>
            </a:r>
          </a:p>
        </p:txBody>
      </p:sp>
    </p:spTree>
    <p:extLst>
      <p:ext uri="{BB962C8B-B14F-4D97-AF65-F5344CB8AC3E}">
        <p14:creationId xmlns:p14="http://schemas.microsoft.com/office/powerpoint/2010/main" val="4013213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24758" y="2884235"/>
            <a:ext cx="67338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WORKING THROUGH GROWTH PAINS</a:t>
            </a:r>
          </a:p>
        </p:txBody>
      </p:sp>
    </p:spTree>
    <p:extLst>
      <p:ext uri="{BB962C8B-B14F-4D97-AF65-F5344CB8AC3E}">
        <p14:creationId xmlns:p14="http://schemas.microsoft.com/office/powerpoint/2010/main" val="1788994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24758" y="2634936"/>
            <a:ext cx="673388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Resistance to change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Reluctance to challenges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Reaction to correction</a:t>
            </a:r>
          </a:p>
        </p:txBody>
      </p:sp>
    </p:spTree>
    <p:extLst>
      <p:ext uri="{BB962C8B-B14F-4D97-AF65-F5344CB8AC3E}">
        <p14:creationId xmlns:p14="http://schemas.microsoft.com/office/powerpoint/2010/main" val="922610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421063" y="2884235"/>
            <a:ext cx="67338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WHEN TO PHASE OUT THE MENTOR-MENTEE RELATIONSHIP</a:t>
            </a:r>
          </a:p>
        </p:txBody>
      </p:sp>
    </p:spTree>
    <p:extLst>
      <p:ext uri="{BB962C8B-B14F-4D97-AF65-F5344CB8AC3E}">
        <p14:creationId xmlns:p14="http://schemas.microsoft.com/office/powerpoint/2010/main" val="2290733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355075" y="2884235"/>
            <a:ext cx="67338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LEARNING FROM MISTAKES THE CHURCH HAS MADE</a:t>
            </a:r>
          </a:p>
        </p:txBody>
      </p:sp>
    </p:spTree>
    <p:extLst>
      <p:ext uri="{BB962C8B-B14F-4D97-AF65-F5344CB8AC3E}">
        <p14:creationId xmlns:p14="http://schemas.microsoft.com/office/powerpoint/2010/main" val="1578298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449343" y="2884235"/>
            <a:ext cx="67338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Shepherding Movement 1970s-1980s</a:t>
            </a:r>
          </a:p>
        </p:txBody>
      </p:sp>
    </p:spTree>
    <p:extLst>
      <p:ext uri="{BB962C8B-B14F-4D97-AF65-F5344CB8AC3E}">
        <p14:creationId xmlns:p14="http://schemas.microsoft.com/office/powerpoint/2010/main" val="4521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14D5DC-30C2-4C3C-4386-55C71D047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2978F7-163E-DB12-3EC3-AFB02C3F19F4}"/>
              </a:ext>
            </a:extLst>
          </p:cNvPr>
          <p:cNvSpPr txBox="1"/>
          <p:nvPr/>
        </p:nvSpPr>
        <p:spPr>
          <a:xfrm>
            <a:off x="405352" y="2634936"/>
            <a:ext cx="7136091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 - 1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Creating a Culture of Mentoring, Coaching and Nurturing People</a:t>
            </a:r>
          </a:p>
        </p:txBody>
      </p:sp>
    </p:spTree>
    <p:extLst>
      <p:ext uri="{BB962C8B-B14F-4D97-AF65-F5344CB8AC3E}">
        <p14:creationId xmlns:p14="http://schemas.microsoft.com/office/powerpoint/2010/main" val="4081357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449343" y="2884235"/>
            <a:ext cx="67338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Spiritual Fathers and the Orphan spirit</a:t>
            </a:r>
          </a:p>
        </p:txBody>
      </p:sp>
    </p:spTree>
    <p:extLst>
      <p:ext uri="{BB962C8B-B14F-4D97-AF65-F5344CB8AC3E}">
        <p14:creationId xmlns:p14="http://schemas.microsoft.com/office/powerpoint/2010/main" val="3176247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24760" y="2468737"/>
            <a:ext cx="6337954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Matthew 23:9  </a:t>
            </a:r>
          </a:p>
          <a:p>
            <a:pPr mar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not call anyone on earth your father; for One is your Father, He who is in heaven.</a:t>
            </a:r>
          </a:p>
        </p:txBody>
      </p:sp>
    </p:spTree>
    <p:extLst>
      <p:ext uri="{BB962C8B-B14F-4D97-AF65-F5344CB8AC3E}">
        <p14:creationId xmlns:p14="http://schemas.microsoft.com/office/powerpoint/2010/main" val="25187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205A43-8AA5-A0B3-C6F7-2C90B5FCE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2978F7-163E-DB12-3EC3-AFB02C3F19F4}"/>
              </a:ext>
            </a:extLst>
          </p:cNvPr>
          <p:cNvSpPr txBox="1"/>
          <p:nvPr/>
        </p:nvSpPr>
        <p:spPr>
          <a:xfrm>
            <a:off x="584463" y="2634936"/>
            <a:ext cx="6589335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 - 2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to Mentor, Coach and Nurture People</a:t>
            </a:r>
          </a:p>
        </p:txBody>
      </p:sp>
    </p:spTree>
    <p:extLst>
      <p:ext uri="{BB962C8B-B14F-4D97-AF65-F5344CB8AC3E}">
        <p14:creationId xmlns:p14="http://schemas.microsoft.com/office/powerpoint/2010/main" val="78731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838627-C531-3DDB-215C-C4F7AF6D0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2978F7-163E-DB12-3EC3-AFB02C3F19F4}"/>
              </a:ext>
            </a:extLst>
          </p:cNvPr>
          <p:cNvSpPr txBox="1"/>
          <p:nvPr/>
        </p:nvSpPr>
        <p:spPr>
          <a:xfrm>
            <a:off x="405354" y="2385637"/>
            <a:ext cx="6381945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 - 3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Guidelines and Pitfalls to Avoid </a:t>
            </a:r>
            <a:r>
              <a:rPr lang="en-US" sz="36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 Mentoring, Coaching and Nurturing</a:t>
            </a:r>
          </a:p>
        </p:txBody>
      </p:sp>
    </p:spTree>
    <p:extLst>
      <p:ext uri="{BB962C8B-B14F-4D97-AF65-F5344CB8AC3E}">
        <p14:creationId xmlns:p14="http://schemas.microsoft.com/office/powerpoint/2010/main" val="194294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02A8F7-6BD4-C568-EC10-80DA8682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2978F7-163E-DB12-3EC3-AFB02C3F19F4}"/>
              </a:ext>
            </a:extLst>
          </p:cNvPr>
          <p:cNvSpPr txBox="1"/>
          <p:nvPr/>
        </p:nvSpPr>
        <p:spPr>
          <a:xfrm>
            <a:off x="386501" y="2634936"/>
            <a:ext cx="657990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 - 4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Positive Outcomes of a Mentoring Culture</a:t>
            </a:r>
          </a:p>
        </p:txBody>
      </p:sp>
    </p:spTree>
    <p:extLst>
      <p:ext uri="{BB962C8B-B14F-4D97-AF65-F5344CB8AC3E}">
        <p14:creationId xmlns:p14="http://schemas.microsoft.com/office/powerpoint/2010/main" val="2425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71893" y="2634936"/>
            <a:ext cx="6036297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kern="1600" cap="all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GUIDELINES AND PITFALLS TO AVOID IN MENTORING, COACHING</a:t>
            </a:r>
            <a:r>
              <a:rPr lang="en-US" sz="3600" b="1" kern="1600" cap="all" dirty="0">
                <a:solidFill>
                  <a:schemeClr val="bg1"/>
                </a:solidFill>
                <a:cs typeface="Calibri" panose="020F0502020204030204" pitchFamily="34" charset="0"/>
              </a:rPr>
              <a:t> and </a:t>
            </a:r>
            <a:r>
              <a:rPr lang="en-US" sz="3600" b="1" kern="1600" cap="all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NURTURING</a:t>
            </a:r>
          </a:p>
        </p:txBody>
      </p:sp>
    </p:spTree>
    <p:extLst>
      <p:ext uri="{BB962C8B-B14F-4D97-AF65-F5344CB8AC3E}">
        <p14:creationId xmlns:p14="http://schemas.microsoft.com/office/powerpoint/2010/main" val="158874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62466" y="1803939"/>
            <a:ext cx="6337954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Philippians 2:19,20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 But I trust in the Lord Jesus to send Timothy to you shortly, that I also may be encouraged when I know your state.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 For I have no one like-minded, who will sincerely care for your state.</a:t>
            </a:r>
          </a:p>
        </p:txBody>
      </p:sp>
    </p:spTree>
    <p:extLst>
      <p:ext uri="{BB962C8B-B14F-4D97-AF65-F5344CB8AC3E}">
        <p14:creationId xmlns:p14="http://schemas.microsoft.com/office/powerpoint/2010/main" val="278504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D4296-52F1-3816-BBEC-5439978B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4B48-E4EA-DDC8-2002-B50663CB1A67}"/>
              </a:ext>
            </a:extLst>
          </p:cNvPr>
          <p:cNvSpPr txBox="1"/>
          <p:nvPr/>
        </p:nvSpPr>
        <p:spPr>
          <a:xfrm>
            <a:off x="543613" y="1803939"/>
            <a:ext cx="6337954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Philippians 2:21,22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21 For all seek their own, not the things which are of Christ Jesus.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22 But you know his proven character, that as a son with his father he served with me in the gospel.</a:t>
            </a:r>
          </a:p>
        </p:txBody>
      </p:sp>
    </p:spTree>
    <p:extLst>
      <p:ext uri="{BB962C8B-B14F-4D97-AF65-F5344CB8AC3E}">
        <p14:creationId xmlns:p14="http://schemas.microsoft.com/office/powerpoint/2010/main" val="93286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555</Words>
  <Application>Microsoft Office PowerPoint</Application>
  <PresentationFormat>Widescreen</PresentationFormat>
  <Paragraphs>70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Baker Signet Std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Graphic Designer</cp:lastModifiedBy>
  <cp:revision>868</cp:revision>
  <dcterms:created xsi:type="dcterms:W3CDTF">2022-04-28T10:27:37Z</dcterms:created>
  <dcterms:modified xsi:type="dcterms:W3CDTF">2023-05-05T10:57:16Z</dcterms:modified>
</cp:coreProperties>
</file>