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2537"/>
    <a:srgbClr val="0C4F23"/>
    <a:srgbClr val="44001E"/>
    <a:srgbClr val="44001B"/>
    <a:srgbClr val="430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>
      <p:cViewPr varScale="1">
        <p:scale>
          <a:sx n="92" d="100"/>
          <a:sy n="92" d="100"/>
        </p:scale>
        <p:origin x="31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1DC851-3782-844D-6B57-23B53BC3F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06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B77A3-50E7-1625-E32F-2A2A85B84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C50A7-8878-9B83-1EF9-2BB9B6988B47}"/>
              </a:ext>
            </a:extLst>
          </p:cNvPr>
          <p:cNvSpPr txBox="1"/>
          <p:nvPr/>
        </p:nvSpPr>
        <p:spPr>
          <a:xfrm>
            <a:off x="621376" y="2884235"/>
            <a:ext cx="595468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1. TO KNOW HIM INTIMATELY, PURSUE HIM PASSIONATELY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354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B77A3-50E7-1625-E32F-2A2A85B84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C50A7-8878-9B83-1EF9-2BB9B6988B47}"/>
              </a:ext>
            </a:extLst>
          </p:cNvPr>
          <p:cNvSpPr txBox="1"/>
          <p:nvPr/>
        </p:nvSpPr>
        <p:spPr>
          <a:xfrm>
            <a:off x="628996" y="695944"/>
            <a:ext cx="5954684" cy="546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Psalm 63:1-3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 O God, You are my God; Early will I seek You; My soul thirsts for You; My flesh longs for You In a dry and thirsty land Where there is no water. </a:t>
            </a:r>
            <a:endParaRPr lang="en-US" sz="3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 So I have looked for You in the sanctuary, To see Your power and Your glory. </a:t>
            </a:r>
            <a:endParaRPr lang="en-US" sz="3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3 Because Your lovingkindness is better than life, My lips shall praise You.</a:t>
            </a:r>
            <a:endParaRPr lang="en-US" sz="3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81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B77A3-50E7-1625-E32F-2A2A85B84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C50A7-8878-9B83-1EF9-2BB9B6988B47}"/>
              </a:ext>
            </a:extLst>
          </p:cNvPr>
          <p:cNvSpPr txBox="1"/>
          <p:nvPr/>
        </p:nvSpPr>
        <p:spPr>
          <a:xfrm>
            <a:off x="621375" y="2884235"/>
            <a:ext cx="646988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2. TO KNOW HIM INTIMATELY, PURSUE HIM WHOLEHEARTEDLY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70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B77A3-50E7-1625-E32F-2A2A85B84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C50A7-8878-9B83-1EF9-2BB9B6988B47}"/>
              </a:ext>
            </a:extLst>
          </p:cNvPr>
          <p:cNvSpPr txBox="1"/>
          <p:nvPr/>
        </p:nvSpPr>
        <p:spPr>
          <a:xfrm>
            <a:off x="656987" y="1139142"/>
            <a:ext cx="5954684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Mark 12:29,30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29 Jesus answered him, "The first of all the commandments is: 'Hear, O Israel, the Lord our God, the Lord is One.  </a:t>
            </a:r>
            <a:endParaRPr lang="en-US" sz="3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30 and you shall love the Lord your God with all your heart, with all your soul, with all your mind, and with all your strength.' This is the first commandment. </a:t>
            </a:r>
            <a:endParaRPr lang="en-US" sz="3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4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B77A3-50E7-1625-E32F-2A2A85B84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C50A7-8878-9B83-1EF9-2BB9B6988B47}"/>
              </a:ext>
            </a:extLst>
          </p:cNvPr>
          <p:cNvSpPr txBox="1"/>
          <p:nvPr/>
        </p:nvSpPr>
        <p:spPr>
          <a:xfrm>
            <a:off x="621375" y="2884235"/>
            <a:ext cx="646988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3. TO KNOW HIM INTIMATELY, PURSUE HIM INTENTLY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472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B77A3-50E7-1625-E32F-2A2A85B84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C50A7-8878-9B83-1EF9-2BB9B6988B47}"/>
              </a:ext>
            </a:extLst>
          </p:cNvPr>
          <p:cNvSpPr txBox="1"/>
          <p:nvPr/>
        </p:nvSpPr>
        <p:spPr>
          <a:xfrm>
            <a:off x="656987" y="1204456"/>
            <a:ext cx="5954684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Psalm 27:4,8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4 One thing I have desired of the LORD, That will I seek: That I may dwell in the house of the LORD All the days of my life, To behold the beauty of the LORD, And to inquire in His temple.</a:t>
            </a:r>
            <a:endParaRPr lang="en-US" sz="3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8 When You said, "Seek My face," My heart said to You, "Your face, LORD, I will seek." </a:t>
            </a:r>
            <a:endParaRPr lang="en-US" sz="3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29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B77A3-50E7-1625-E32F-2A2A85B84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C50A7-8878-9B83-1EF9-2BB9B6988B47}"/>
              </a:ext>
            </a:extLst>
          </p:cNvPr>
          <p:cNvSpPr txBox="1"/>
          <p:nvPr/>
        </p:nvSpPr>
        <p:spPr>
          <a:xfrm>
            <a:off x="584052" y="2884235"/>
            <a:ext cx="646988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4. TO KNOW HIM INTIMATELY, PURSUE HIM SINCERELY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19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B77A3-50E7-1625-E32F-2A2A85B84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C50A7-8878-9B83-1EF9-2BB9B6988B47}"/>
              </a:ext>
            </a:extLst>
          </p:cNvPr>
          <p:cNvSpPr txBox="1"/>
          <p:nvPr/>
        </p:nvSpPr>
        <p:spPr>
          <a:xfrm>
            <a:off x="638326" y="1360741"/>
            <a:ext cx="5954684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John 4:23,24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23 But the hour is coming, and now is, when the true worshipers will worship the Father in spirit and truth; for the Father is seeking such to worship Him. </a:t>
            </a:r>
            <a:endParaRPr lang="en-US" sz="3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24 God is Spirit, and those who worship Him must worship in spirit and truth." </a:t>
            </a:r>
            <a:endParaRPr lang="en-US" sz="3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34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B77A3-50E7-1625-E32F-2A2A85B84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C50A7-8878-9B83-1EF9-2BB9B6988B47}"/>
              </a:ext>
            </a:extLst>
          </p:cNvPr>
          <p:cNvSpPr txBox="1"/>
          <p:nvPr/>
        </p:nvSpPr>
        <p:spPr>
          <a:xfrm>
            <a:off x="584052" y="2884235"/>
            <a:ext cx="646988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5. TO KNOW HIM INTIMATELY, PURSUE HIM SACRIFICIALLY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348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B77A3-50E7-1625-E32F-2A2A85B84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C50A7-8878-9B83-1EF9-2BB9B6988B47}"/>
              </a:ext>
            </a:extLst>
          </p:cNvPr>
          <p:cNvSpPr txBox="1"/>
          <p:nvPr/>
        </p:nvSpPr>
        <p:spPr>
          <a:xfrm>
            <a:off x="656987" y="917543"/>
            <a:ext cx="5954684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Matthew 14:22,23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22 Immediately Jesus made His disciples get into the boat and go before Him to the other side, while He sent the multitudes away.</a:t>
            </a:r>
            <a:endParaRPr lang="en-US" sz="3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23 And when He had sent the multitudes away, He went up on the mountain by Himself to pray. Now when evening came, He was alone there.</a:t>
            </a:r>
            <a:endParaRPr lang="en-US" sz="3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3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B77A3-50E7-1625-E32F-2A2A85B84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C50A7-8878-9B83-1EF9-2BB9B6988B47}"/>
              </a:ext>
            </a:extLst>
          </p:cNvPr>
          <p:cNvSpPr txBox="1"/>
          <p:nvPr/>
        </p:nvSpPr>
        <p:spPr>
          <a:xfrm>
            <a:off x="856210" y="1139142"/>
            <a:ext cx="5744095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Daily Devotion: Six Practices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Confession, Cleansing and 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Casting Cares Aside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 Thanksgiving and Worship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 Prayer - Pray in tongues.     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Pray for specific matters.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4. Confession of the Word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5. Memorize Scripture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6. Meditative Bible Reading</a:t>
            </a:r>
          </a:p>
        </p:txBody>
      </p:sp>
    </p:spTree>
    <p:extLst>
      <p:ext uri="{BB962C8B-B14F-4D97-AF65-F5344CB8AC3E}">
        <p14:creationId xmlns:p14="http://schemas.microsoft.com/office/powerpoint/2010/main" val="3079455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B77A3-50E7-1625-E32F-2A2A85B84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C50A7-8878-9B83-1EF9-2BB9B6988B47}"/>
              </a:ext>
            </a:extLst>
          </p:cNvPr>
          <p:cNvSpPr txBox="1"/>
          <p:nvPr/>
        </p:nvSpPr>
        <p:spPr>
          <a:xfrm>
            <a:off x="647656" y="1139142"/>
            <a:ext cx="5954684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Philippians 3:7,8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7 But what things were gain to me, these I have counted loss for Christ. </a:t>
            </a:r>
            <a:endParaRPr lang="en-US" sz="3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8 Yet indeed I also count all things loss for the excellence of the knowledge of Christ Jesus my Lord, for whom I have suffered the loss of all things, and count them as rubbish, that I may gain Christ </a:t>
            </a:r>
            <a:endParaRPr lang="en-US" sz="3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579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B77A3-50E7-1625-E32F-2A2A85B84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C50A7-8878-9B83-1EF9-2BB9B6988B47}"/>
              </a:ext>
            </a:extLst>
          </p:cNvPr>
          <p:cNvSpPr txBox="1"/>
          <p:nvPr/>
        </p:nvSpPr>
        <p:spPr>
          <a:xfrm>
            <a:off x="584052" y="2884235"/>
            <a:ext cx="646988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6. TO KNOW HIM INTIMATELY, PURSUE HIM EXPECTANTLY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505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B77A3-50E7-1625-E32F-2A2A85B84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C50A7-8878-9B83-1EF9-2BB9B6988B47}"/>
              </a:ext>
            </a:extLst>
          </p:cNvPr>
          <p:cNvSpPr txBox="1"/>
          <p:nvPr/>
        </p:nvSpPr>
        <p:spPr>
          <a:xfrm>
            <a:off x="619664" y="1803939"/>
            <a:ext cx="5954684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Hosea 6:3  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Let us know, Let us pursue the knowledge of the LORD. His going forth is established as the morning; He will come to us like the rain, Like the latter and former rain to the earth. </a:t>
            </a:r>
            <a:endParaRPr lang="en-US" sz="3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261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B77A3-50E7-1625-E32F-2A2A85B84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C50A7-8878-9B83-1EF9-2BB9B6988B47}"/>
              </a:ext>
            </a:extLst>
          </p:cNvPr>
          <p:cNvSpPr txBox="1"/>
          <p:nvPr/>
        </p:nvSpPr>
        <p:spPr>
          <a:xfrm>
            <a:off x="602713" y="2385637"/>
            <a:ext cx="6469889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PURSUE HIM PASSIONATELY, WHOLEHEARTEDLY, INTENTLY, EARNESTLY, SACRIFICIALLY AND EXPECTANTLY.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77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B77A3-50E7-1625-E32F-2A2A85B84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C50A7-8878-9B83-1EF9-2BB9B6988B47}"/>
              </a:ext>
            </a:extLst>
          </p:cNvPr>
          <p:cNvSpPr txBox="1"/>
          <p:nvPr/>
        </p:nvSpPr>
        <p:spPr>
          <a:xfrm>
            <a:off x="602713" y="2385637"/>
            <a:ext cx="6469889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Strength and Fruitfulness in life and ministry comes through knowing God intimately and desiring to glorify Him entirely.</a:t>
            </a:r>
          </a:p>
        </p:txBody>
      </p:sp>
    </p:spTree>
    <p:extLst>
      <p:ext uri="{BB962C8B-B14F-4D97-AF65-F5344CB8AC3E}">
        <p14:creationId xmlns:p14="http://schemas.microsoft.com/office/powerpoint/2010/main" val="3622056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B77A3-50E7-1625-E32F-2A2A85B84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97D1DA-7439-8644-190D-62C764FAD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44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B77A3-50E7-1625-E32F-2A2A85B84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C50A7-8878-9B83-1EF9-2BB9B6988B47}"/>
              </a:ext>
            </a:extLst>
          </p:cNvPr>
          <p:cNvSpPr txBox="1"/>
          <p:nvPr/>
        </p:nvSpPr>
        <p:spPr>
          <a:xfrm>
            <a:off x="481415" y="3133534"/>
            <a:ext cx="646988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83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B77A3-50E7-1625-E32F-2A2A85B84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C50A7-8878-9B83-1EF9-2BB9B6988B47}"/>
              </a:ext>
            </a:extLst>
          </p:cNvPr>
          <p:cNvSpPr txBox="1"/>
          <p:nvPr/>
        </p:nvSpPr>
        <p:spPr>
          <a:xfrm>
            <a:off x="500077" y="2136338"/>
            <a:ext cx="64698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DAILY DEVOTION IS A LIFE OF DISCIPLINE WHERE WE ENGAGE IN PRACTICES OF PRAYER, WORSHIP, MEDITATION AND STUDY OF GOD'S WORD.</a:t>
            </a:r>
          </a:p>
        </p:txBody>
      </p:sp>
    </p:spTree>
    <p:extLst>
      <p:ext uri="{BB962C8B-B14F-4D97-AF65-F5344CB8AC3E}">
        <p14:creationId xmlns:p14="http://schemas.microsoft.com/office/powerpoint/2010/main" val="854827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B77A3-50E7-1625-E32F-2A2A85B84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C50A7-8878-9B83-1EF9-2BB9B6988B47}"/>
              </a:ext>
            </a:extLst>
          </p:cNvPr>
          <p:cNvSpPr txBox="1"/>
          <p:nvPr/>
        </p:nvSpPr>
        <p:spPr>
          <a:xfrm>
            <a:off x="500077" y="2136338"/>
            <a:ext cx="64698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OUR LIFE OF DAILY DEVOTION IS LIVED OUT THROUGH A CONSECRATED LIFESTYLE AND THE PRACTICE OF HIS PRESENCE THROUGHOUT THE DAY.</a:t>
            </a:r>
          </a:p>
        </p:txBody>
      </p:sp>
    </p:spTree>
    <p:extLst>
      <p:ext uri="{BB962C8B-B14F-4D97-AF65-F5344CB8AC3E}">
        <p14:creationId xmlns:p14="http://schemas.microsoft.com/office/powerpoint/2010/main" val="3418743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B77A3-50E7-1625-E32F-2A2A85B84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C50A7-8878-9B83-1EF9-2BB9B6988B47}"/>
              </a:ext>
            </a:extLst>
          </p:cNvPr>
          <p:cNvSpPr txBox="1"/>
          <p:nvPr/>
        </p:nvSpPr>
        <p:spPr>
          <a:xfrm>
            <a:off x="472085" y="2385637"/>
            <a:ext cx="6469889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GOAL OF OUR LIFE OF DAILY DEVOTION IS TO KNOW HIM INTIMATELY AND GLORIFY HIM ENTIRELY.</a:t>
            </a:r>
          </a:p>
        </p:txBody>
      </p:sp>
    </p:spTree>
    <p:extLst>
      <p:ext uri="{BB962C8B-B14F-4D97-AF65-F5344CB8AC3E}">
        <p14:creationId xmlns:p14="http://schemas.microsoft.com/office/powerpoint/2010/main" val="262616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B77A3-50E7-1625-E32F-2A2A85B84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C50A7-8878-9B83-1EF9-2BB9B6988B47}"/>
              </a:ext>
            </a:extLst>
          </p:cNvPr>
          <p:cNvSpPr txBox="1"/>
          <p:nvPr/>
        </p:nvSpPr>
        <p:spPr>
          <a:xfrm>
            <a:off x="864523" y="2136338"/>
            <a:ext cx="61514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Our life of daily devotion is really lived out through a consecrated lifestyle and the practice of His presence throughout the day.</a:t>
            </a:r>
          </a:p>
        </p:txBody>
      </p:sp>
    </p:spTree>
    <p:extLst>
      <p:ext uri="{BB962C8B-B14F-4D97-AF65-F5344CB8AC3E}">
        <p14:creationId xmlns:p14="http://schemas.microsoft.com/office/powerpoint/2010/main" val="951212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B77A3-50E7-1625-E32F-2A2A85B84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C50A7-8878-9B83-1EF9-2BB9B6988B47}"/>
              </a:ext>
            </a:extLst>
          </p:cNvPr>
          <p:cNvSpPr txBox="1"/>
          <p:nvPr/>
        </p:nvSpPr>
        <p:spPr>
          <a:xfrm>
            <a:off x="472085" y="2385637"/>
            <a:ext cx="6469889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PURSUE HIM PASSIONATELY, WHOLEHEARTEDLY, INTENTLY, EARNESTLY, SACRIFICIALLY AND EXPECTANTLY.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20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B77A3-50E7-1625-E32F-2A2A85B84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C50A7-8878-9B83-1EF9-2BB9B6988B47}"/>
              </a:ext>
            </a:extLst>
          </p:cNvPr>
          <p:cNvSpPr txBox="1"/>
          <p:nvPr/>
        </p:nvSpPr>
        <p:spPr>
          <a:xfrm>
            <a:off x="781396" y="2385637"/>
            <a:ext cx="580228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Daily Devotion – The Pursuit of Him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Pursuit of His Presence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8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B77A3-50E7-1625-E32F-2A2A85B84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C50A7-8878-9B83-1EF9-2BB9B6988B47}"/>
              </a:ext>
            </a:extLst>
          </p:cNvPr>
          <p:cNvSpPr txBox="1"/>
          <p:nvPr/>
        </p:nvSpPr>
        <p:spPr>
          <a:xfrm>
            <a:off x="781396" y="2385637"/>
            <a:ext cx="580228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goal of our life of daily devotion is to know Him intimately and glorify Him entirely.</a:t>
            </a:r>
          </a:p>
        </p:txBody>
      </p:sp>
    </p:spTree>
    <p:extLst>
      <p:ext uri="{BB962C8B-B14F-4D97-AF65-F5344CB8AC3E}">
        <p14:creationId xmlns:p14="http://schemas.microsoft.com/office/powerpoint/2010/main" val="4039916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B77A3-50E7-1625-E32F-2A2A85B84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C50A7-8878-9B83-1EF9-2BB9B6988B47}"/>
              </a:ext>
            </a:extLst>
          </p:cNvPr>
          <p:cNvSpPr txBox="1"/>
          <p:nvPr/>
        </p:nvSpPr>
        <p:spPr>
          <a:xfrm>
            <a:off x="804256" y="2136338"/>
            <a:ext cx="58022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know God intimately... 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...is to know who He is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...is to know His heart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...is to know His ways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...is to know His power</a:t>
            </a:r>
          </a:p>
        </p:txBody>
      </p:sp>
    </p:spTree>
    <p:extLst>
      <p:ext uri="{BB962C8B-B14F-4D97-AF65-F5344CB8AC3E}">
        <p14:creationId xmlns:p14="http://schemas.microsoft.com/office/powerpoint/2010/main" val="233410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B77A3-50E7-1625-E32F-2A2A85B84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C50A7-8878-9B83-1EF9-2BB9B6988B47}"/>
              </a:ext>
            </a:extLst>
          </p:cNvPr>
          <p:cNvSpPr txBox="1"/>
          <p:nvPr/>
        </p:nvSpPr>
        <p:spPr>
          <a:xfrm>
            <a:off x="712816" y="2884235"/>
            <a:ext cx="580228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TO KNOW HIM, WE MUST PURSUE HIM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405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B77A3-50E7-1625-E32F-2A2A85B84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C50A7-8878-9B83-1EF9-2BB9B6988B47}"/>
              </a:ext>
            </a:extLst>
          </p:cNvPr>
          <p:cNvSpPr txBox="1"/>
          <p:nvPr/>
        </p:nvSpPr>
        <p:spPr>
          <a:xfrm>
            <a:off x="674716" y="2468737"/>
            <a:ext cx="5802284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Jeremiah 29:13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And you will </a:t>
            </a:r>
            <a:r>
              <a:rPr lang="en-US" sz="3200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seek</a:t>
            </a:r>
            <a:r>
              <a:rPr lang="en-US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Me and find Me, when you </a:t>
            </a:r>
            <a:r>
              <a:rPr lang="en-US" sz="3200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search</a:t>
            </a:r>
            <a:r>
              <a:rPr lang="en-US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for Me with all your heart. </a:t>
            </a:r>
            <a:endParaRPr lang="en-US" sz="32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451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B77A3-50E7-1625-E32F-2A2A85B84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C50A7-8878-9B83-1EF9-2BB9B6988B47}"/>
              </a:ext>
            </a:extLst>
          </p:cNvPr>
          <p:cNvSpPr txBox="1"/>
          <p:nvPr/>
        </p:nvSpPr>
        <p:spPr>
          <a:xfrm>
            <a:off x="651856" y="2838069"/>
            <a:ext cx="580228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Here is HOW to pursue Him:</a:t>
            </a:r>
            <a:endParaRPr lang="en-US" sz="3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855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2609</TotalTime>
  <Words>774</Words>
  <Application>Microsoft Office PowerPoint</Application>
  <PresentationFormat>Widescreen</PresentationFormat>
  <Paragraphs>57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Graphic Designer</cp:lastModifiedBy>
  <cp:revision>575</cp:revision>
  <dcterms:created xsi:type="dcterms:W3CDTF">2022-04-28T10:27:37Z</dcterms:created>
  <dcterms:modified xsi:type="dcterms:W3CDTF">2023-02-16T10:30:03Z</dcterms:modified>
</cp:coreProperties>
</file>