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81" r:id="rId3"/>
    <p:sldId id="256" r:id="rId4"/>
    <p:sldId id="279"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312" r:id="rId19"/>
    <p:sldId id="295" r:id="rId20"/>
    <p:sldId id="296" r:id="rId21"/>
    <p:sldId id="297" r:id="rId22"/>
    <p:sldId id="298" r:id="rId23"/>
    <p:sldId id="299" r:id="rId24"/>
    <p:sldId id="300" r:id="rId25"/>
    <p:sldId id="301" r:id="rId26"/>
    <p:sldId id="302" r:id="rId27"/>
    <p:sldId id="303" r:id="rId28"/>
    <p:sldId id="304" r:id="rId29"/>
    <p:sldId id="305" r:id="rId30"/>
    <p:sldId id="306" r:id="rId31"/>
    <p:sldId id="307" r:id="rId32"/>
    <p:sldId id="308" r:id="rId33"/>
    <p:sldId id="309" r:id="rId34"/>
    <p:sldId id="310" r:id="rId35"/>
    <p:sldId id="311"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001E"/>
    <a:srgbClr val="44001B"/>
    <a:srgbClr val="4300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63" autoAdjust="0"/>
    <p:restoredTop sz="94660"/>
  </p:normalViewPr>
  <p:slideViewPr>
    <p:cSldViewPr snapToGrid="0">
      <p:cViewPr varScale="1">
        <p:scale>
          <a:sx n="81" d="100"/>
          <a:sy n="81" d="100"/>
        </p:scale>
        <p:origin x="787"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F713-628E-464B-8E51-5C16ACE0F2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7743EF-3C0E-4DDE-BB0D-18303CED46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D59809-8A02-4984-9F86-8070ABF2F6A6}"/>
              </a:ext>
            </a:extLst>
          </p:cNvPr>
          <p:cNvSpPr>
            <a:spLocks noGrp="1"/>
          </p:cNvSpPr>
          <p:nvPr>
            <p:ph type="dt" sz="half" idx="10"/>
          </p:nvPr>
        </p:nvSpPr>
        <p:spPr/>
        <p:txBody>
          <a:bodyPr/>
          <a:lstStyle/>
          <a:p>
            <a:fld id="{6A37264C-6AD2-4681-A800-FAD0AF653D81}" type="datetimeFigureOut">
              <a:rPr lang="en-US" smtClean="0"/>
              <a:t>1/6/2023</a:t>
            </a:fld>
            <a:endParaRPr lang="en-US"/>
          </a:p>
        </p:txBody>
      </p:sp>
      <p:sp>
        <p:nvSpPr>
          <p:cNvPr id="5" name="Footer Placeholder 4">
            <a:extLst>
              <a:ext uri="{FF2B5EF4-FFF2-40B4-BE49-F238E27FC236}">
                <a16:creationId xmlns:a16="http://schemas.microsoft.com/office/drawing/2014/main" id="{AB628DE8-2DE2-45EC-AD94-878E3A9163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8C3B14-A904-42B3-97C6-91660F2D46F5}"/>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313646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FB3C0-F47E-4516-9192-04B604CCAE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A29A56-2514-4D1B-934D-FB3D49B5CC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739ECF-4486-4062-880E-60CC94E33E77}"/>
              </a:ext>
            </a:extLst>
          </p:cNvPr>
          <p:cNvSpPr>
            <a:spLocks noGrp="1"/>
          </p:cNvSpPr>
          <p:nvPr>
            <p:ph type="dt" sz="half" idx="10"/>
          </p:nvPr>
        </p:nvSpPr>
        <p:spPr/>
        <p:txBody>
          <a:bodyPr/>
          <a:lstStyle/>
          <a:p>
            <a:fld id="{6A37264C-6AD2-4681-A800-FAD0AF653D81}" type="datetimeFigureOut">
              <a:rPr lang="en-US" smtClean="0"/>
              <a:t>1/6/2023</a:t>
            </a:fld>
            <a:endParaRPr lang="en-US"/>
          </a:p>
        </p:txBody>
      </p:sp>
      <p:sp>
        <p:nvSpPr>
          <p:cNvPr id="5" name="Footer Placeholder 4">
            <a:extLst>
              <a:ext uri="{FF2B5EF4-FFF2-40B4-BE49-F238E27FC236}">
                <a16:creationId xmlns:a16="http://schemas.microsoft.com/office/drawing/2014/main" id="{8E3515B4-9943-4A5B-AF0D-2957724513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928076-29F0-423D-B145-9B85D7B3508D}"/>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2926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EFE417-7C0C-4092-BE71-C8F1AEC4BB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DCFEE1-A434-4935-9F7A-2DFEB0AF6C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488BA-3A77-43B4-A3C7-515F58EA7F91}"/>
              </a:ext>
            </a:extLst>
          </p:cNvPr>
          <p:cNvSpPr>
            <a:spLocks noGrp="1"/>
          </p:cNvSpPr>
          <p:nvPr>
            <p:ph type="dt" sz="half" idx="10"/>
          </p:nvPr>
        </p:nvSpPr>
        <p:spPr/>
        <p:txBody>
          <a:bodyPr/>
          <a:lstStyle/>
          <a:p>
            <a:fld id="{6A37264C-6AD2-4681-A800-FAD0AF653D81}" type="datetimeFigureOut">
              <a:rPr lang="en-US" smtClean="0"/>
              <a:t>1/6/2023</a:t>
            </a:fld>
            <a:endParaRPr lang="en-US"/>
          </a:p>
        </p:txBody>
      </p:sp>
      <p:sp>
        <p:nvSpPr>
          <p:cNvPr id="5" name="Footer Placeholder 4">
            <a:extLst>
              <a:ext uri="{FF2B5EF4-FFF2-40B4-BE49-F238E27FC236}">
                <a16:creationId xmlns:a16="http://schemas.microsoft.com/office/drawing/2014/main" id="{19D8E1CF-B958-4466-B9AE-D3535782A5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C0F948-441F-469E-BE1D-1DE7B0F998A8}"/>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855474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AEDD-EAB1-45CF-96DB-68A36015E8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B2491E-CC08-43BF-A945-15D3E1E1FC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58F51-0A55-4B74-9652-9FE2B54B935E}"/>
              </a:ext>
            </a:extLst>
          </p:cNvPr>
          <p:cNvSpPr>
            <a:spLocks noGrp="1"/>
          </p:cNvSpPr>
          <p:nvPr>
            <p:ph type="dt" sz="half" idx="10"/>
          </p:nvPr>
        </p:nvSpPr>
        <p:spPr/>
        <p:txBody>
          <a:bodyPr/>
          <a:lstStyle/>
          <a:p>
            <a:fld id="{6A37264C-6AD2-4681-A800-FAD0AF653D81}" type="datetimeFigureOut">
              <a:rPr lang="en-US" smtClean="0"/>
              <a:t>1/6/2023</a:t>
            </a:fld>
            <a:endParaRPr lang="en-US"/>
          </a:p>
        </p:txBody>
      </p:sp>
      <p:sp>
        <p:nvSpPr>
          <p:cNvPr id="5" name="Footer Placeholder 4">
            <a:extLst>
              <a:ext uri="{FF2B5EF4-FFF2-40B4-BE49-F238E27FC236}">
                <a16:creationId xmlns:a16="http://schemas.microsoft.com/office/drawing/2014/main" id="{B6807C44-3516-41E6-9077-8F0386C619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BC07C1-36FF-4274-A1F8-D88934EB10C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940955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1F316-5B1A-443D-9365-C36C8179D2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7A13C4-3DF3-4525-86C4-47477E4EA0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2C1CFB-3B86-487E-A228-5ABF5E691A2F}"/>
              </a:ext>
            </a:extLst>
          </p:cNvPr>
          <p:cNvSpPr>
            <a:spLocks noGrp="1"/>
          </p:cNvSpPr>
          <p:nvPr>
            <p:ph type="dt" sz="half" idx="10"/>
          </p:nvPr>
        </p:nvSpPr>
        <p:spPr/>
        <p:txBody>
          <a:bodyPr/>
          <a:lstStyle/>
          <a:p>
            <a:fld id="{6A37264C-6AD2-4681-A800-FAD0AF653D81}" type="datetimeFigureOut">
              <a:rPr lang="en-US" smtClean="0"/>
              <a:t>1/6/2023</a:t>
            </a:fld>
            <a:endParaRPr lang="en-US"/>
          </a:p>
        </p:txBody>
      </p:sp>
      <p:sp>
        <p:nvSpPr>
          <p:cNvPr id="5" name="Footer Placeholder 4">
            <a:extLst>
              <a:ext uri="{FF2B5EF4-FFF2-40B4-BE49-F238E27FC236}">
                <a16:creationId xmlns:a16="http://schemas.microsoft.com/office/drawing/2014/main" id="{5367B9A7-55A8-4706-908C-ECAED49C25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B88BA2-4366-4B9C-BD25-EA392372BF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60860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D9697-31BF-44CE-A6F5-1D3C9254AA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15A96C-0E9B-4308-807B-B978C56969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A10E7-69CB-4AC4-8D62-160D788E86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AE455A-282E-4D38-BC11-CBF3FD1BB4F2}"/>
              </a:ext>
            </a:extLst>
          </p:cNvPr>
          <p:cNvSpPr>
            <a:spLocks noGrp="1"/>
          </p:cNvSpPr>
          <p:nvPr>
            <p:ph type="dt" sz="half" idx="10"/>
          </p:nvPr>
        </p:nvSpPr>
        <p:spPr/>
        <p:txBody>
          <a:bodyPr/>
          <a:lstStyle/>
          <a:p>
            <a:fld id="{6A37264C-6AD2-4681-A800-FAD0AF653D81}" type="datetimeFigureOut">
              <a:rPr lang="en-US" smtClean="0"/>
              <a:t>1/6/2023</a:t>
            </a:fld>
            <a:endParaRPr lang="en-US"/>
          </a:p>
        </p:txBody>
      </p:sp>
      <p:sp>
        <p:nvSpPr>
          <p:cNvPr id="6" name="Footer Placeholder 5">
            <a:extLst>
              <a:ext uri="{FF2B5EF4-FFF2-40B4-BE49-F238E27FC236}">
                <a16:creationId xmlns:a16="http://schemas.microsoft.com/office/drawing/2014/main" id="{CD0CAFCE-598B-4A81-956C-7C78A3A360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75314E-F4EE-40F4-A749-C2853051332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628962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0DF20-2C2F-483A-BC1C-4FC1F02787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08E327-39D7-4611-9B7E-9B7B4981C6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B5B367-1539-48A3-B668-3F21AC25B6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3DEA46-3E29-41B9-BF8A-0D1A4959F9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11D7CF-57B2-4CF4-ABD2-87D07F8A5A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F5E7B8-19DD-4A55-81A9-2D56B2405BE5}"/>
              </a:ext>
            </a:extLst>
          </p:cNvPr>
          <p:cNvSpPr>
            <a:spLocks noGrp="1"/>
          </p:cNvSpPr>
          <p:nvPr>
            <p:ph type="dt" sz="half" idx="10"/>
          </p:nvPr>
        </p:nvSpPr>
        <p:spPr/>
        <p:txBody>
          <a:bodyPr/>
          <a:lstStyle/>
          <a:p>
            <a:fld id="{6A37264C-6AD2-4681-A800-FAD0AF653D81}" type="datetimeFigureOut">
              <a:rPr lang="en-US" smtClean="0"/>
              <a:t>1/6/2023</a:t>
            </a:fld>
            <a:endParaRPr lang="en-US"/>
          </a:p>
        </p:txBody>
      </p:sp>
      <p:sp>
        <p:nvSpPr>
          <p:cNvPr id="8" name="Footer Placeholder 7">
            <a:extLst>
              <a:ext uri="{FF2B5EF4-FFF2-40B4-BE49-F238E27FC236}">
                <a16:creationId xmlns:a16="http://schemas.microsoft.com/office/drawing/2014/main" id="{DA355A37-1CC0-49DA-B8AF-7BB15E317B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DA2146-EAA2-4A85-BD52-8C9694C28121}"/>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1865089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27871-DDCE-4969-8C87-FCF64B2709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A65F71-CC1C-4531-B2A4-5566F8C71027}"/>
              </a:ext>
            </a:extLst>
          </p:cNvPr>
          <p:cNvSpPr>
            <a:spLocks noGrp="1"/>
          </p:cNvSpPr>
          <p:nvPr>
            <p:ph type="dt" sz="half" idx="10"/>
          </p:nvPr>
        </p:nvSpPr>
        <p:spPr/>
        <p:txBody>
          <a:bodyPr/>
          <a:lstStyle/>
          <a:p>
            <a:fld id="{6A37264C-6AD2-4681-A800-FAD0AF653D81}" type="datetimeFigureOut">
              <a:rPr lang="en-US" smtClean="0"/>
              <a:t>1/6/2023</a:t>
            </a:fld>
            <a:endParaRPr lang="en-US"/>
          </a:p>
        </p:txBody>
      </p:sp>
      <p:sp>
        <p:nvSpPr>
          <p:cNvPr id="4" name="Footer Placeholder 3">
            <a:extLst>
              <a:ext uri="{FF2B5EF4-FFF2-40B4-BE49-F238E27FC236}">
                <a16:creationId xmlns:a16="http://schemas.microsoft.com/office/drawing/2014/main" id="{51ACBA1D-D766-4510-B7A9-B7789B5CBC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00E832-F209-4EB4-92C2-27854BDB45C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742147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AA2583-F1C2-49EF-9EA3-1358454C87CB}"/>
              </a:ext>
            </a:extLst>
          </p:cNvPr>
          <p:cNvSpPr>
            <a:spLocks noGrp="1"/>
          </p:cNvSpPr>
          <p:nvPr>
            <p:ph type="dt" sz="half" idx="10"/>
          </p:nvPr>
        </p:nvSpPr>
        <p:spPr/>
        <p:txBody>
          <a:bodyPr/>
          <a:lstStyle/>
          <a:p>
            <a:fld id="{6A37264C-6AD2-4681-A800-FAD0AF653D81}" type="datetimeFigureOut">
              <a:rPr lang="en-US" smtClean="0"/>
              <a:t>1/6/2023</a:t>
            </a:fld>
            <a:endParaRPr lang="en-US"/>
          </a:p>
        </p:txBody>
      </p:sp>
      <p:sp>
        <p:nvSpPr>
          <p:cNvPr id="3" name="Footer Placeholder 2">
            <a:extLst>
              <a:ext uri="{FF2B5EF4-FFF2-40B4-BE49-F238E27FC236}">
                <a16:creationId xmlns:a16="http://schemas.microsoft.com/office/drawing/2014/main" id="{95CA3847-906B-446D-B0E0-34239134B3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72FFC2-FA1D-4FE2-8A0D-E43BB3C5F2AA}"/>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196667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721ED-A3BD-43E1-B701-187BAFB532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7DD20B-741D-474E-8130-5403C47A16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33B465-D714-4237-9DBF-06C501B28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266BB8-EF69-4CB9-87D8-3BE65741B5FE}"/>
              </a:ext>
            </a:extLst>
          </p:cNvPr>
          <p:cNvSpPr>
            <a:spLocks noGrp="1"/>
          </p:cNvSpPr>
          <p:nvPr>
            <p:ph type="dt" sz="half" idx="10"/>
          </p:nvPr>
        </p:nvSpPr>
        <p:spPr/>
        <p:txBody>
          <a:bodyPr/>
          <a:lstStyle/>
          <a:p>
            <a:fld id="{6A37264C-6AD2-4681-A800-FAD0AF653D81}" type="datetimeFigureOut">
              <a:rPr lang="en-US" smtClean="0"/>
              <a:t>1/6/2023</a:t>
            </a:fld>
            <a:endParaRPr lang="en-US"/>
          </a:p>
        </p:txBody>
      </p:sp>
      <p:sp>
        <p:nvSpPr>
          <p:cNvPr id="6" name="Footer Placeholder 5">
            <a:extLst>
              <a:ext uri="{FF2B5EF4-FFF2-40B4-BE49-F238E27FC236}">
                <a16:creationId xmlns:a16="http://schemas.microsoft.com/office/drawing/2014/main" id="{A0FC8D68-DDEC-44F8-B31B-8A4478D013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2F3822-FB29-434B-B198-FE4B120FEBD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98478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8D79E-C070-42CC-805C-993C169770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905739-6D5A-4777-B58D-5E87F70901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CD3B37-8532-4AFF-8C8B-6E971258F5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003B4-95E5-4CFA-B039-74F20540769D}"/>
              </a:ext>
            </a:extLst>
          </p:cNvPr>
          <p:cNvSpPr>
            <a:spLocks noGrp="1"/>
          </p:cNvSpPr>
          <p:nvPr>
            <p:ph type="dt" sz="half" idx="10"/>
          </p:nvPr>
        </p:nvSpPr>
        <p:spPr/>
        <p:txBody>
          <a:bodyPr/>
          <a:lstStyle/>
          <a:p>
            <a:fld id="{6A37264C-6AD2-4681-A800-FAD0AF653D81}" type="datetimeFigureOut">
              <a:rPr lang="en-US" smtClean="0"/>
              <a:t>1/6/2023</a:t>
            </a:fld>
            <a:endParaRPr lang="en-US"/>
          </a:p>
        </p:txBody>
      </p:sp>
      <p:sp>
        <p:nvSpPr>
          <p:cNvPr id="6" name="Footer Placeholder 5">
            <a:extLst>
              <a:ext uri="{FF2B5EF4-FFF2-40B4-BE49-F238E27FC236}">
                <a16:creationId xmlns:a16="http://schemas.microsoft.com/office/drawing/2014/main" id="{C574BB70-F8A1-41E1-9CAA-EC62D3733F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7529D-55F2-435B-9302-D9A1AA1186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398070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10197D-BAB4-4F7A-B28D-C0FA273966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708EE8-7BC3-48D4-A38B-AB5FE3FAA7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F1FB71-4AE5-4112-AEA3-3EC8D3B3C6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37264C-6AD2-4681-A800-FAD0AF653D81}" type="datetimeFigureOut">
              <a:rPr lang="en-US" smtClean="0"/>
              <a:t>1/6/2023</a:t>
            </a:fld>
            <a:endParaRPr lang="en-US"/>
          </a:p>
        </p:txBody>
      </p:sp>
      <p:sp>
        <p:nvSpPr>
          <p:cNvPr id="5" name="Footer Placeholder 4">
            <a:extLst>
              <a:ext uri="{FF2B5EF4-FFF2-40B4-BE49-F238E27FC236}">
                <a16:creationId xmlns:a16="http://schemas.microsoft.com/office/drawing/2014/main" id="{54F8847C-6665-4002-9A55-08E243D8AE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7B88D4-A969-4584-A720-A32A42E1B7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EA3CC-00B6-48EA-A66C-025103EA665C}" type="slidenum">
              <a:rPr lang="en-US" smtClean="0"/>
              <a:t>‹#›</a:t>
            </a:fld>
            <a:endParaRPr lang="en-US"/>
          </a:p>
        </p:txBody>
      </p:sp>
    </p:spTree>
    <p:extLst>
      <p:ext uri="{BB962C8B-B14F-4D97-AF65-F5344CB8AC3E}">
        <p14:creationId xmlns:p14="http://schemas.microsoft.com/office/powerpoint/2010/main" val="2948280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46953BB-1805-F833-2A21-24D7EB88B6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830B7D68-F7A0-0E9F-BFC9-E16C98DAAC3D}"/>
              </a:ext>
            </a:extLst>
          </p:cNvPr>
          <p:cNvSpPr txBox="1"/>
          <p:nvPr/>
        </p:nvSpPr>
        <p:spPr>
          <a:xfrm>
            <a:off x="952108" y="2884235"/>
            <a:ext cx="5618375" cy="1089529"/>
          </a:xfrm>
          <a:prstGeom prst="rect">
            <a:avLst/>
          </a:prstGeom>
          <a:noFill/>
        </p:spPr>
        <p:txBody>
          <a:bodyPr wrap="square" rtlCol="0">
            <a:spAutoFit/>
          </a:bodyPr>
          <a:lstStyle/>
          <a:p>
            <a:pPr>
              <a:lnSpc>
                <a:spcPct val="90000"/>
              </a:lnSpc>
            </a:pPr>
            <a:r>
              <a:rPr lang="en-US" sz="3600" b="1" dirty="0">
                <a:solidFill>
                  <a:schemeClr val="bg1"/>
                </a:solidFill>
                <a:effectLst/>
                <a:ea typeface="Times New Roman" panose="02020603050405020304" pitchFamily="18" charset="0"/>
                <a:cs typeface="Calibri" panose="020F0502020204030204" pitchFamily="34" charset="0"/>
              </a:rPr>
              <a:t>Review of the </a:t>
            </a:r>
          </a:p>
          <a:p>
            <a:pPr>
              <a:lnSpc>
                <a:spcPct val="90000"/>
              </a:lnSpc>
            </a:pPr>
            <a:r>
              <a:rPr lang="en-US" sz="3600" b="1" dirty="0">
                <a:solidFill>
                  <a:schemeClr val="bg1"/>
                </a:solidFill>
                <a:effectLst/>
                <a:ea typeface="Times New Roman" panose="02020603050405020304" pitchFamily="18" charset="0"/>
                <a:cs typeface="Calibri" panose="020F0502020204030204" pitchFamily="34" charset="0"/>
              </a:rPr>
              <a:t>Word of the Lord 2023</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454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D50115-7C6F-3642-DB21-EEB0F6A36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AB015809-321B-0A32-DDA5-A05179F73D0E}"/>
              </a:ext>
            </a:extLst>
          </p:cNvPr>
          <p:cNvSpPr txBox="1"/>
          <p:nvPr/>
        </p:nvSpPr>
        <p:spPr>
          <a:xfrm>
            <a:off x="581320" y="2136338"/>
            <a:ext cx="7205220" cy="2585323"/>
          </a:xfrm>
          <a:prstGeom prst="rect">
            <a:avLst/>
          </a:prstGeom>
          <a:noFill/>
        </p:spPr>
        <p:txBody>
          <a:bodyPr wrap="square" rtlCol="0">
            <a:spAutoFit/>
          </a:bodyPr>
          <a:lstStyle/>
          <a:p>
            <a:pPr marL="0" marR="0" algn="l">
              <a:lnSpc>
                <a:spcPct val="90000"/>
              </a:lnSpc>
              <a:spcBef>
                <a:spcPts val="0"/>
              </a:spcBef>
              <a:spcAft>
                <a:spcPts val="0"/>
              </a:spcAft>
            </a:pPr>
            <a:r>
              <a:rPr lang="en-US" sz="3600" dirty="0">
                <a:solidFill>
                  <a:schemeClr val="bg1"/>
                </a:solidFill>
                <a:effectLst/>
                <a:ea typeface="Times New Roman" panose="02020603050405020304" pitchFamily="18" charset="0"/>
                <a:cs typeface="Calibri" panose="020F0502020204030204" pitchFamily="34" charset="0"/>
              </a:rPr>
              <a:t>Outline:</a:t>
            </a:r>
            <a:endParaRPr lang="en-US" sz="3600" dirty="0">
              <a:solidFill>
                <a:schemeClr val="bg1"/>
              </a:solidFill>
              <a:effectLst/>
              <a:ea typeface="Times New Roman" panose="02020603050405020304" pitchFamily="18" charset="0"/>
              <a:cs typeface="Times New Roman" panose="02020603050405020304" pitchFamily="18" charset="0"/>
            </a:endParaRPr>
          </a:p>
          <a:p>
            <a:pPr marL="0" marR="0" algn="l">
              <a:lnSpc>
                <a:spcPct val="90000"/>
              </a:lnSpc>
              <a:spcBef>
                <a:spcPts val="0"/>
              </a:spcBef>
              <a:spcAft>
                <a:spcPts val="0"/>
              </a:spcAft>
            </a:pPr>
            <a:r>
              <a:rPr lang="en-US" sz="3600" b="1" dirty="0">
                <a:solidFill>
                  <a:schemeClr val="bg1"/>
                </a:solidFill>
                <a:effectLst/>
                <a:ea typeface="Times New Roman" panose="02020603050405020304" pitchFamily="18" charset="0"/>
                <a:cs typeface="Calibri" panose="020F0502020204030204" pitchFamily="34" charset="0"/>
              </a:rPr>
              <a:t>A. MOTIVATION (THE WHY)</a:t>
            </a:r>
            <a:endParaRPr lang="en-US" sz="3600" dirty="0">
              <a:solidFill>
                <a:schemeClr val="bg1"/>
              </a:solidFill>
              <a:effectLst/>
              <a:ea typeface="Times New Roman" panose="02020603050405020304" pitchFamily="18" charset="0"/>
              <a:cs typeface="Times New Roman" panose="02020603050405020304" pitchFamily="18" charset="0"/>
            </a:endParaRPr>
          </a:p>
          <a:p>
            <a:pPr marL="0" marR="0" algn="l">
              <a:lnSpc>
                <a:spcPct val="90000"/>
              </a:lnSpc>
              <a:spcBef>
                <a:spcPts val="0"/>
              </a:spcBef>
              <a:spcAft>
                <a:spcPts val="0"/>
              </a:spcAft>
            </a:pPr>
            <a:r>
              <a:rPr lang="en-US" sz="3600" b="1" dirty="0">
                <a:solidFill>
                  <a:schemeClr val="bg1"/>
                </a:solidFill>
                <a:effectLst/>
                <a:ea typeface="Times New Roman" panose="02020603050405020304" pitchFamily="18" charset="0"/>
                <a:cs typeface="Calibri" panose="020F0502020204030204" pitchFamily="34" charset="0"/>
              </a:rPr>
              <a:t>B. PRIORITIES (THE WHAT)</a:t>
            </a:r>
            <a:endParaRPr lang="en-US" sz="3600" dirty="0">
              <a:solidFill>
                <a:schemeClr val="bg1"/>
              </a:solidFill>
              <a:effectLst/>
              <a:ea typeface="Times New Roman" panose="02020603050405020304" pitchFamily="18" charset="0"/>
              <a:cs typeface="Times New Roman" panose="02020603050405020304" pitchFamily="18" charset="0"/>
            </a:endParaRPr>
          </a:p>
          <a:p>
            <a:pPr marL="0" marR="0" algn="l">
              <a:lnSpc>
                <a:spcPct val="90000"/>
              </a:lnSpc>
              <a:spcBef>
                <a:spcPts val="0"/>
              </a:spcBef>
              <a:spcAft>
                <a:spcPts val="0"/>
              </a:spcAft>
            </a:pPr>
            <a:r>
              <a:rPr lang="en-US" sz="3600" b="1" dirty="0">
                <a:solidFill>
                  <a:schemeClr val="bg1"/>
                </a:solidFill>
                <a:effectLst/>
                <a:ea typeface="Times New Roman" panose="02020603050405020304" pitchFamily="18" charset="0"/>
                <a:cs typeface="Calibri" panose="020F0502020204030204" pitchFamily="34" charset="0"/>
              </a:rPr>
              <a:t>C. SCHEDULE AND SPACE </a:t>
            </a:r>
          </a:p>
          <a:p>
            <a:pPr marL="0" marR="0" algn="l">
              <a:lnSpc>
                <a:spcPct val="90000"/>
              </a:lnSpc>
              <a:spcBef>
                <a:spcPts val="0"/>
              </a:spcBef>
              <a:spcAft>
                <a:spcPts val="0"/>
              </a:spcAft>
            </a:pPr>
            <a:r>
              <a:rPr lang="en-US" sz="3600" b="1" dirty="0">
                <a:solidFill>
                  <a:schemeClr val="bg1"/>
                </a:solidFill>
                <a:ea typeface="Times New Roman" panose="02020603050405020304" pitchFamily="18" charset="0"/>
                <a:cs typeface="Calibri" panose="020F0502020204030204" pitchFamily="34" charset="0"/>
              </a:rPr>
              <a:t>    </a:t>
            </a:r>
            <a:r>
              <a:rPr lang="en-US" sz="3600" b="1" dirty="0">
                <a:solidFill>
                  <a:schemeClr val="bg1"/>
                </a:solidFill>
                <a:effectLst/>
                <a:ea typeface="Times New Roman" panose="02020603050405020304" pitchFamily="18" charset="0"/>
                <a:cs typeface="Calibri" panose="020F0502020204030204" pitchFamily="34" charset="0"/>
              </a:rPr>
              <a:t>(THE HOW)</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8026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D50115-7C6F-3642-DB21-EEB0F6A36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AB015809-321B-0A32-DDA5-A05179F73D0E}"/>
              </a:ext>
            </a:extLst>
          </p:cNvPr>
          <p:cNvSpPr txBox="1"/>
          <p:nvPr/>
        </p:nvSpPr>
        <p:spPr>
          <a:xfrm>
            <a:off x="637881" y="3133534"/>
            <a:ext cx="6253113" cy="590931"/>
          </a:xfrm>
          <a:prstGeom prst="rect">
            <a:avLst/>
          </a:prstGeom>
          <a:noFill/>
        </p:spPr>
        <p:txBody>
          <a:bodyPr wrap="square" rtlCol="0">
            <a:spAutoFit/>
          </a:bodyPr>
          <a:lstStyle/>
          <a:p>
            <a:pPr marL="0" marR="0" algn="l">
              <a:lnSpc>
                <a:spcPct val="90000"/>
              </a:lnSpc>
              <a:spcBef>
                <a:spcPts val="0"/>
              </a:spcBef>
              <a:spcAft>
                <a:spcPts val="0"/>
              </a:spcAft>
            </a:pPr>
            <a:r>
              <a:rPr lang="en-US" sz="3600" b="1" dirty="0">
                <a:solidFill>
                  <a:schemeClr val="bg1"/>
                </a:solidFill>
                <a:ea typeface="Times New Roman" panose="02020603050405020304" pitchFamily="18" charset="0"/>
                <a:cs typeface="Calibri" panose="020F0502020204030204" pitchFamily="34" charset="0"/>
              </a:rPr>
              <a:t>A</a:t>
            </a:r>
            <a:r>
              <a:rPr lang="en-US" sz="3600" b="1" dirty="0">
                <a:solidFill>
                  <a:schemeClr val="bg1"/>
                </a:solidFill>
                <a:effectLst/>
                <a:ea typeface="Times New Roman" panose="02020603050405020304" pitchFamily="18" charset="0"/>
                <a:cs typeface="Calibri" panose="020F0502020204030204" pitchFamily="34" charset="0"/>
              </a:rPr>
              <a:t>. MOTIVATION (THE WHY)</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1555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D50115-7C6F-3642-DB21-EEB0F6A36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AB015809-321B-0A32-DDA5-A05179F73D0E}"/>
              </a:ext>
            </a:extLst>
          </p:cNvPr>
          <p:cNvSpPr txBox="1"/>
          <p:nvPr/>
        </p:nvSpPr>
        <p:spPr>
          <a:xfrm>
            <a:off x="609601" y="3133534"/>
            <a:ext cx="6253113" cy="590931"/>
          </a:xfrm>
          <a:prstGeom prst="rect">
            <a:avLst/>
          </a:prstGeom>
          <a:noFill/>
        </p:spPr>
        <p:txBody>
          <a:bodyPr wrap="square" rtlCol="0">
            <a:spAutoFit/>
          </a:bodyPr>
          <a:lstStyle/>
          <a:p>
            <a:pPr marL="0" marR="0" algn="l">
              <a:lnSpc>
                <a:spcPct val="90000"/>
              </a:lnSpc>
              <a:spcBef>
                <a:spcPts val="0"/>
              </a:spcBef>
              <a:spcAft>
                <a:spcPts val="0"/>
              </a:spcAft>
            </a:pPr>
            <a:r>
              <a:rPr lang="en-US" sz="3600" b="1" dirty="0">
                <a:solidFill>
                  <a:schemeClr val="bg1"/>
                </a:solidFill>
                <a:effectLst/>
                <a:ea typeface="Times New Roman" panose="02020603050405020304" pitchFamily="18" charset="0"/>
                <a:cs typeface="Calibri" panose="020F0502020204030204" pitchFamily="34" charset="0"/>
              </a:rPr>
              <a:t>MOTIVATION 1: STEWARDSHIP</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9547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D50115-7C6F-3642-DB21-EEB0F6A36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AB015809-321B-0A32-DDA5-A05179F73D0E}"/>
              </a:ext>
            </a:extLst>
          </p:cNvPr>
          <p:cNvSpPr txBox="1"/>
          <p:nvPr/>
        </p:nvSpPr>
        <p:spPr>
          <a:xfrm>
            <a:off x="600174" y="1582340"/>
            <a:ext cx="6253113" cy="3693319"/>
          </a:xfrm>
          <a:prstGeom prst="rect">
            <a:avLst/>
          </a:prstGeom>
          <a:noFill/>
        </p:spPr>
        <p:txBody>
          <a:bodyPr wrap="square" rtlCol="0">
            <a:spAutoFit/>
          </a:bodyPr>
          <a:lstStyle/>
          <a:p>
            <a:pPr marL="0" marR="0" algn="l">
              <a:lnSpc>
                <a:spcPct val="90000"/>
              </a:lnSpc>
              <a:spcBef>
                <a:spcPts val="0"/>
              </a:spcBef>
              <a:spcAft>
                <a:spcPts val="0"/>
              </a:spcAft>
            </a:pPr>
            <a:r>
              <a:rPr lang="en-US" sz="3600" dirty="0">
                <a:solidFill>
                  <a:schemeClr val="bg1"/>
                </a:solidFill>
                <a:effectLst/>
                <a:ea typeface="Times New Roman" panose="02020603050405020304" pitchFamily="18" charset="0"/>
                <a:cs typeface="Calibri" panose="020F0502020204030204" pitchFamily="34" charset="0"/>
              </a:rPr>
              <a:t>1 Corinthians 6:19,20</a:t>
            </a:r>
            <a:endParaRPr lang="en-US" sz="3600" dirty="0">
              <a:solidFill>
                <a:schemeClr val="bg1"/>
              </a:solidFill>
              <a:effectLst/>
              <a:ea typeface="Times New Roman" panose="02020603050405020304" pitchFamily="18" charset="0"/>
              <a:cs typeface="Times New Roman" panose="02020603050405020304" pitchFamily="18" charset="0"/>
            </a:endParaRPr>
          </a:p>
          <a:p>
            <a:pPr marL="0" marR="0" algn="l">
              <a:lnSpc>
                <a:spcPct val="90000"/>
              </a:lnSpc>
              <a:spcBef>
                <a:spcPts val="0"/>
              </a:spcBef>
              <a:spcAft>
                <a:spcPts val="0"/>
              </a:spcAft>
            </a:pPr>
            <a:r>
              <a:rPr lang="en-US" sz="3200" dirty="0">
                <a:solidFill>
                  <a:schemeClr val="bg1"/>
                </a:solidFill>
                <a:effectLst/>
                <a:ea typeface="Times New Roman" panose="02020603050405020304" pitchFamily="18" charset="0"/>
                <a:cs typeface="Calibri" panose="020F0502020204030204" pitchFamily="34" charset="0"/>
              </a:rPr>
              <a:t>19 Or do you not know that your body is the temple of the Holy Spirit who is in you, whom you have from God, and you are not your own? </a:t>
            </a:r>
            <a:endParaRPr lang="en-US" sz="3200" dirty="0">
              <a:solidFill>
                <a:schemeClr val="bg1"/>
              </a:solidFill>
              <a:effectLst/>
              <a:ea typeface="Times New Roman" panose="02020603050405020304" pitchFamily="18" charset="0"/>
              <a:cs typeface="Times New Roman" panose="02020603050405020304" pitchFamily="18" charset="0"/>
            </a:endParaRPr>
          </a:p>
          <a:p>
            <a:pPr marL="0" marR="0" algn="l">
              <a:lnSpc>
                <a:spcPct val="90000"/>
              </a:lnSpc>
              <a:spcBef>
                <a:spcPts val="0"/>
              </a:spcBef>
              <a:spcAft>
                <a:spcPts val="0"/>
              </a:spcAft>
            </a:pPr>
            <a:r>
              <a:rPr lang="en-US" sz="3200" dirty="0">
                <a:solidFill>
                  <a:schemeClr val="bg1"/>
                </a:solidFill>
                <a:effectLst/>
                <a:ea typeface="Times New Roman" panose="02020603050405020304" pitchFamily="18" charset="0"/>
                <a:cs typeface="Calibri" panose="020F0502020204030204" pitchFamily="34" charset="0"/>
              </a:rPr>
              <a:t>20 For you were bought at a price; therefore glorify God in your body and in your spirit, which are God's. </a:t>
            </a:r>
            <a:endParaRPr lang="en-US" sz="32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6285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D50115-7C6F-3642-DB21-EEB0F6A36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AB015809-321B-0A32-DDA5-A05179F73D0E}"/>
              </a:ext>
            </a:extLst>
          </p:cNvPr>
          <p:cNvSpPr txBox="1"/>
          <p:nvPr/>
        </p:nvSpPr>
        <p:spPr>
          <a:xfrm>
            <a:off x="609601" y="3133534"/>
            <a:ext cx="6253113" cy="590931"/>
          </a:xfrm>
          <a:prstGeom prst="rect">
            <a:avLst/>
          </a:prstGeom>
          <a:noFill/>
        </p:spPr>
        <p:txBody>
          <a:bodyPr wrap="square" rtlCol="0">
            <a:spAutoFit/>
          </a:bodyPr>
          <a:lstStyle/>
          <a:p>
            <a:pPr marL="0" marR="0" algn="l">
              <a:lnSpc>
                <a:spcPct val="90000"/>
              </a:lnSpc>
              <a:spcBef>
                <a:spcPts val="0"/>
              </a:spcBef>
              <a:spcAft>
                <a:spcPts val="0"/>
              </a:spcAft>
            </a:pPr>
            <a:r>
              <a:rPr lang="en-US" sz="3600" b="1" dirty="0">
                <a:solidFill>
                  <a:schemeClr val="bg1"/>
                </a:solidFill>
                <a:effectLst/>
                <a:ea typeface="Times New Roman" panose="02020603050405020304" pitchFamily="18" charset="0"/>
                <a:cs typeface="Calibri" panose="020F0502020204030204" pitchFamily="34" charset="0"/>
              </a:rPr>
              <a:t>MOTIVATION 2: PURSUIT</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9318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D50115-7C6F-3642-DB21-EEB0F6A36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AB015809-321B-0A32-DDA5-A05179F73D0E}"/>
              </a:ext>
            </a:extLst>
          </p:cNvPr>
          <p:cNvSpPr txBox="1"/>
          <p:nvPr/>
        </p:nvSpPr>
        <p:spPr>
          <a:xfrm>
            <a:off x="581320" y="695944"/>
            <a:ext cx="6253113" cy="5466112"/>
          </a:xfrm>
          <a:prstGeom prst="rect">
            <a:avLst/>
          </a:prstGeom>
          <a:noFill/>
        </p:spPr>
        <p:txBody>
          <a:bodyPr wrap="square" rtlCol="0">
            <a:spAutoFit/>
          </a:bodyPr>
          <a:lstStyle/>
          <a:p>
            <a:pPr marL="0" marR="0" algn="l">
              <a:lnSpc>
                <a:spcPct val="90000"/>
              </a:lnSpc>
              <a:spcBef>
                <a:spcPts val="0"/>
              </a:spcBef>
              <a:spcAft>
                <a:spcPts val="0"/>
              </a:spcAft>
            </a:pPr>
            <a:r>
              <a:rPr lang="en-US" sz="3600" dirty="0">
                <a:solidFill>
                  <a:schemeClr val="bg1"/>
                </a:solidFill>
                <a:effectLst/>
                <a:ea typeface="Times New Roman" panose="02020603050405020304" pitchFamily="18" charset="0"/>
                <a:cs typeface="Calibri" panose="020F0502020204030204" pitchFamily="34" charset="0"/>
              </a:rPr>
              <a:t>Philippians 3:12-14</a:t>
            </a:r>
            <a:endParaRPr lang="en-US" sz="3600" dirty="0">
              <a:solidFill>
                <a:schemeClr val="bg1"/>
              </a:solidFill>
              <a:effectLst/>
              <a:ea typeface="Times New Roman" panose="02020603050405020304" pitchFamily="18" charset="0"/>
              <a:cs typeface="Times New Roman" panose="02020603050405020304" pitchFamily="18" charset="0"/>
            </a:endParaRPr>
          </a:p>
          <a:p>
            <a:pPr marL="0" marR="0" algn="l">
              <a:lnSpc>
                <a:spcPct val="90000"/>
              </a:lnSpc>
              <a:spcBef>
                <a:spcPts val="0"/>
              </a:spcBef>
              <a:spcAft>
                <a:spcPts val="0"/>
              </a:spcAft>
            </a:pPr>
            <a:r>
              <a:rPr lang="en-US" sz="3200" dirty="0">
                <a:solidFill>
                  <a:schemeClr val="bg1"/>
                </a:solidFill>
                <a:effectLst/>
                <a:ea typeface="Times New Roman" panose="02020603050405020304" pitchFamily="18" charset="0"/>
                <a:cs typeface="Calibri" panose="020F0502020204030204" pitchFamily="34" charset="0"/>
              </a:rPr>
              <a:t>12 Not that I have already attained, or am already perfected; but I PRESS ON, that I may lay hold of that for which Christ Jesus has also laid hold of me. </a:t>
            </a:r>
            <a:endParaRPr lang="en-US" sz="3200" dirty="0">
              <a:solidFill>
                <a:schemeClr val="bg1"/>
              </a:solidFill>
              <a:effectLst/>
              <a:ea typeface="Times New Roman" panose="02020603050405020304" pitchFamily="18" charset="0"/>
              <a:cs typeface="Times New Roman" panose="02020603050405020304" pitchFamily="18" charset="0"/>
            </a:endParaRPr>
          </a:p>
          <a:p>
            <a:pPr marL="0" marR="0" algn="l">
              <a:lnSpc>
                <a:spcPct val="90000"/>
              </a:lnSpc>
              <a:spcBef>
                <a:spcPts val="0"/>
              </a:spcBef>
              <a:spcAft>
                <a:spcPts val="0"/>
              </a:spcAft>
            </a:pPr>
            <a:r>
              <a:rPr lang="en-US" sz="3200" dirty="0">
                <a:solidFill>
                  <a:schemeClr val="bg1"/>
                </a:solidFill>
                <a:effectLst/>
                <a:ea typeface="Times New Roman" panose="02020603050405020304" pitchFamily="18" charset="0"/>
                <a:cs typeface="Calibri" panose="020F0502020204030204" pitchFamily="34" charset="0"/>
              </a:rPr>
              <a:t>13 Brethren, I do not count myself to have apprehended; but one thing I do, forgetting those things which are behind and REACHING FORWARD to those things which are ahead, </a:t>
            </a:r>
            <a:endParaRPr lang="en-US" sz="32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7909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D50115-7C6F-3642-DB21-EEB0F6A36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AB015809-321B-0A32-DDA5-A05179F73D0E}"/>
              </a:ext>
            </a:extLst>
          </p:cNvPr>
          <p:cNvSpPr txBox="1"/>
          <p:nvPr/>
        </p:nvSpPr>
        <p:spPr>
          <a:xfrm>
            <a:off x="600174" y="2468737"/>
            <a:ext cx="6253113" cy="1920526"/>
          </a:xfrm>
          <a:prstGeom prst="rect">
            <a:avLst/>
          </a:prstGeom>
          <a:noFill/>
        </p:spPr>
        <p:txBody>
          <a:bodyPr wrap="square" rtlCol="0">
            <a:spAutoFit/>
          </a:bodyPr>
          <a:lstStyle/>
          <a:p>
            <a:pPr marL="0" marR="0" algn="l">
              <a:lnSpc>
                <a:spcPct val="90000"/>
              </a:lnSpc>
              <a:spcBef>
                <a:spcPts val="0"/>
              </a:spcBef>
              <a:spcAft>
                <a:spcPts val="0"/>
              </a:spcAft>
            </a:pPr>
            <a:r>
              <a:rPr lang="en-US" sz="3600" dirty="0">
                <a:solidFill>
                  <a:schemeClr val="bg1"/>
                </a:solidFill>
                <a:effectLst/>
                <a:ea typeface="Times New Roman" panose="02020603050405020304" pitchFamily="18" charset="0"/>
                <a:cs typeface="Calibri" panose="020F0502020204030204" pitchFamily="34" charset="0"/>
              </a:rPr>
              <a:t>Philippians 3:12-14</a:t>
            </a:r>
            <a:endParaRPr lang="en-US" sz="3600" dirty="0">
              <a:solidFill>
                <a:schemeClr val="bg1"/>
              </a:solidFill>
              <a:effectLst/>
              <a:ea typeface="Times New Roman" panose="02020603050405020304" pitchFamily="18" charset="0"/>
              <a:cs typeface="Times New Roman" panose="02020603050405020304" pitchFamily="18" charset="0"/>
            </a:endParaRPr>
          </a:p>
          <a:p>
            <a:pPr marL="0" marR="0" algn="l">
              <a:lnSpc>
                <a:spcPct val="90000"/>
              </a:lnSpc>
              <a:spcBef>
                <a:spcPts val="0"/>
              </a:spcBef>
              <a:spcAft>
                <a:spcPts val="0"/>
              </a:spcAft>
            </a:pPr>
            <a:r>
              <a:rPr lang="en-US" sz="3200" dirty="0">
                <a:solidFill>
                  <a:schemeClr val="bg1"/>
                </a:solidFill>
                <a:effectLst/>
                <a:ea typeface="Times New Roman" panose="02020603050405020304" pitchFamily="18" charset="0"/>
                <a:cs typeface="Calibri" panose="020F0502020204030204" pitchFamily="34" charset="0"/>
              </a:rPr>
              <a:t>14 I PRESS TOWARD the goal for the prize of the upward call of God in Christ Jesus. </a:t>
            </a:r>
            <a:endParaRPr lang="en-US" sz="32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021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D50115-7C6F-3642-DB21-EEB0F6A36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AB015809-321B-0A32-DDA5-A05179F73D0E}"/>
              </a:ext>
            </a:extLst>
          </p:cNvPr>
          <p:cNvSpPr txBox="1"/>
          <p:nvPr/>
        </p:nvSpPr>
        <p:spPr>
          <a:xfrm>
            <a:off x="650447" y="3133534"/>
            <a:ext cx="6253113" cy="590931"/>
          </a:xfrm>
          <a:prstGeom prst="rect">
            <a:avLst/>
          </a:prstGeom>
          <a:noFill/>
        </p:spPr>
        <p:txBody>
          <a:bodyPr wrap="square" rtlCol="0">
            <a:spAutoFit/>
          </a:bodyPr>
          <a:lstStyle/>
          <a:p>
            <a:pPr marL="0" marR="0" algn="l">
              <a:lnSpc>
                <a:spcPct val="90000"/>
              </a:lnSpc>
              <a:spcBef>
                <a:spcPts val="0"/>
              </a:spcBef>
              <a:spcAft>
                <a:spcPts val="0"/>
              </a:spcAft>
            </a:pPr>
            <a:r>
              <a:rPr lang="en-US" sz="3600" b="1" dirty="0">
                <a:solidFill>
                  <a:schemeClr val="bg1"/>
                </a:solidFill>
                <a:ea typeface="Times New Roman" panose="02020603050405020304" pitchFamily="18" charset="0"/>
                <a:cs typeface="Calibri" panose="020F0502020204030204" pitchFamily="34" charset="0"/>
              </a:rPr>
              <a:t>B. </a:t>
            </a:r>
            <a:r>
              <a:rPr lang="en-US" sz="3600" b="1" dirty="0">
                <a:solidFill>
                  <a:schemeClr val="bg1"/>
                </a:solidFill>
                <a:effectLst/>
                <a:ea typeface="Times New Roman" panose="02020603050405020304" pitchFamily="18" charset="0"/>
                <a:cs typeface="Calibri" panose="020F0502020204030204" pitchFamily="34" charset="0"/>
              </a:rPr>
              <a:t>PRIORITIES (THE WHAT)</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22909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D50115-7C6F-3642-DB21-EEB0F6A36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4B1AD481-3AFA-37CB-9B5F-7DE0274CF9B6}"/>
              </a:ext>
            </a:extLst>
          </p:cNvPr>
          <p:cNvSpPr txBox="1"/>
          <p:nvPr/>
        </p:nvSpPr>
        <p:spPr>
          <a:xfrm>
            <a:off x="744716" y="1637740"/>
            <a:ext cx="4864232" cy="3582519"/>
          </a:xfrm>
          <a:prstGeom prst="rect">
            <a:avLst/>
          </a:prstGeom>
          <a:noFill/>
        </p:spPr>
        <p:txBody>
          <a:bodyPr wrap="square" rtlCol="0">
            <a:spAutoFit/>
          </a:bodyPr>
          <a:lstStyle/>
          <a:p>
            <a:pPr marL="571500" marR="0" indent="-571500" algn="l">
              <a:lnSpc>
                <a:spcPct val="90000"/>
              </a:lnSpc>
              <a:spcBef>
                <a:spcPts val="0"/>
              </a:spcBef>
              <a:spcAft>
                <a:spcPts val="0"/>
              </a:spcAft>
              <a:buFont typeface="Arial" panose="020B0604020202020204" pitchFamily="34" charset="0"/>
              <a:buChar char="•"/>
            </a:pPr>
            <a:r>
              <a:rPr lang="en-US" sz="3600" dirty="0">
                <a:solidFill>
                  <a:schemeClr val="bg1"/>
                </a:solidFill>
                <a:effectLst/>
                <a:ea typeface="Times New Roman" panose="02020603050405020304" pitchFamily="18" charset="0"/>
                <a:cs typeface="Calibri" panose="020F0502020204030204" pitchFamily="34" charset="0"/>
              </a:rPr>
              <a:t>Spiritual life</a:t>
            </a:r>
            <a:endParaRPr lang="en-US" sz="3600" dirty="0">
              <a:solidFill>
                <a:schemeClr val="bg1"/>
              </a:solidFill>
              <a:effectLst/>
              <a:ea typeface="Times New Roman" panose="02020603050405020304" pitchFamily="18" charset="0"/>
              <a:cs typeface="Times New Roman" panose="02020603050405020304" pitchFamily="18" charset="0"/>
            </a:endParaRPr>
          </a:p>
          <a:p>
            <a:pPr marL="571500" marR="0" indent="-571500" algn="l">
              <a:lnSpc>
                <a:spcPct val="90000"/>
              </a:lnSpc>
              <a:spcBef>
                <a:spcPts val="0"/>
              </a:spcBef>
              <a:spcAft>
                <a:spcPts val="0"/>
              </a:spcAft>
              <a:buFont typeface="Arial" panose="020B0604020202020204" pitchFamily="34" charset="0"/>
              <a:buChar char="•"/>
            </a:pPr>
            <a:r>
              <a:rPr lang="en-US" sz="3600" dirty="0">
                <a:solidFill>
                  <a:schemeClr val="bg1"/>
                </a:solidFill>
                <a:effectLst/>
                <a:ea typeface="Times New Roman" panose="02020603050405020304" pitchFamily="18" charset="0"/>
                <a:cs typeface="Calibri" panose="020F0502020204030204" pitchFamily="34" charset="0"/>
              </a:rPr>
              <a:t>Soul (Mind)</a:t>
            </a:r>
            <a:endParaRPr lang="en-US" sz="3600" dirty="0">
              <a:solidFill>
                <a:schemeClr val="bg1"/>
              </a:solidFill>
              <a:effectLst/>
              <a:ea typeface="Times New Roman" panose="02020603050405020304" pitchFamily="18" charset="0"/>
              <a:cs typeface="Times New Roman" panose="02020603050405020304" pitchFamily="18" charset="0"/>
            </a:endParaRPr>
          </a:p>
          <a:p>
            <a:pPr marL="571500" marR="0" indent="-571500" algn="l">
              <a:lnSpc>
                <a:spcPct val="90000"/>
              </a:lnSpc>
              <a:spcBef>
                <a:spcPts val="0"/>
              </a:spcBef>
              <a:spcAft>
                <a:spcPts val="0"/>
              </a:spcAft>
              <a:buFont typeface="Arial" panose="020B0604020202020204" pitchFamily="34" charset="0"/>
              <a:buChar char="•"/>
            </a:pPr>
            <a:r>
              <a:rPr lang="en-US" sz="3600" dirty="0">
                <a:solidFill>
                  <a:schemeClr val="bg1"/>
                </a:solidFill>
                <a:effectLst/>
                <a:ea typeface="Times New Roman" panose="02020603050405020304" pitchFamily="18" charset="0"/>
                <a:cs typeface="Calibri" panose="020F0502020204030204" pitchFamily="34" charset="0"/>
              </a:rPr>
              <a:t>Body </a:t>
            </a:r>
            <a:endParaRPr lang="en-US" sz="3600" dirty="0">
              <a:solidFill>
                <a:schemeClr val="bg1"/>
              </a:solidFill>
              <a:effectLst/>
              <a:ea typeface="Times New Roman" panose="02020603050405020304" pitchFamily="18" charset="0"/>
              <a:cs typeface="Times New Roman" panose="02020603050405020304" pitchFamily="18" charset="0"/>
            </a:endParaRPr>
          </a:p>
          <a:p>
            <a:pPr marL="571500" marR="0" indent="-571500" algn="l">
              <a:lnSpc>
                <a:spcPct val="90000"/>
              </a:lnSpc>
              <a:spcBef>
                <a:spcPts val="0"/>
              </a:spcBef>
              <a:spcAft>
                <a:spcPts val="0"/>
              </a:spcAft>
              <a:buFont typeface="Arial" panose="020B0604020202020204" pitchFamily="34" charset="0"/>
              <a:buChar char="•"/>
            </a:pPr>
            <a:r>
              <a:rPr lang="en-US" sz="3600" dirty="0">
                <a:solidFill>
                  <a:schemeClr val="bg1"/>
                </a:solidFill>
                <a:effectLst/>
                <a:ea typeface="Times New Roman" panose="02020603050405020304" pitchFamily="18" charset="0"/>
                <a:cs typeface="Calibri" panose="020F0502020204030204" pitchFamily="34" charset="0"/>
              </a:rPr>
              <a:t>Family</a:t>
            </a:r>
            <a:endParaRPr lang="en-US" sz="3600" dirty="0">
              <a:solidFill>
                <a:schemeClr val="bg1"/>
              </a:solidFill>
              <a:effectLst/>
              <a:ea typeface="Times New Roman" panose="02020603050405020304" pitchFamily="18" charset="0"/>
              <a:cs typeface="Times New Roman" panose="02020603050405020304" pitchFamily="18" charset="0"/>
            </a:endParaRPr>
          </a:p>
          <a:p>
            <a:pPr marL="571500" marR="0" indent="-571500" algn="l">
              <a:lnSpc>
                <a:spcPct val="90000"/>
              </a:lnSpc>
              <a:spcBef>
                <a:spcPts val="0"/>
              </a:spcBef>
              <a:spcAft>
                <a:spcPts val="0"/>
              </a:spcAft>
              <a:buFont typeface="Arial" panose="020B0604020202020204" pitchFamily="34" charset="0"/>
              <a:buChar char="•"/>
            </a:pPr>
            <a:r>
              <a:rPr lang="en-US" sz="3600" dirty="0">
                <a:solidFill>
                  <a:schemeClr val="bg1"/>
                </a:solidFill>
                <a:effectLst/>
                <a:ea typeface="Times New Roman" panose="02020603050405020304" pitchFamily="18" charset="0"/>
                <a:cs typeface="Calibri" panose="020F0502020204030204" pitchFamily="34" charset="0"/>
              </a:rPr>
              <a:t>Relationships</a:t>
            </a:r>
            <a:endParaRPr lang="en-US" sz="3600" dirty="0">
              <a:solidFill>
                <a:schemeClr val="bg1"/>
              </a:solidFill>
              <a:effectLst/>
              <a:ea typeface="Times New Roman" panose="02020603050405020304" pitchFamily="18" charset="0"/>
              <a:cs typeface="Times New Roman" panose="02020603050405020304" pitchFamily="18" charset="0"/>
            </a:endParaRPr>
          </a:p>
          <a:p>
            <a:pPr marL="571500" marR="0" indent="-571500" algn="l">
              <a:lnSpc>
                <a:spcPct val="90000"/>
              </a:lnSpc>
              <a:spcBef>
                <a:spcPts val="0"/>
              </a:spcBef>
              <a:spcAft>
                <a:spcPts val="0"/>
              </a:spcAft>
              <a:buFont typeface="Arial" panose="020B0604020202020204" pitchFamily="34" charset="0"/>
              <a:buChar char="•"/>
            </a:pPr>
            <a:r>
              <a:rPr lang="en-US" sz="3600" dirty="0">
                <a:solidFill>
                  <a:schemeClr val="bg1"/>
                </a:solidFill>
                <a:effectLst/>
                <a:ea typeface="Times New Roman" panose="02020603050405020304" pitchFamily="18" charset="0"/>
                <a:cs typeface="Calibri" panose="020F0502020204030204" pitchFamily="34" charset="0"/>
              </a:rPr>
              <a:t>Ministry/Serving God and people</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3049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D50115-7C6F-3642-DB21-EEB0F6A36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AB015809-321B-0A32-DDA5-A05179F73D0E}"/>
              </a:ext>
            </a:extLst>
          </p:cNvPr>
          <p:cNvSpPr txBox="1"/>
          <p:nvPr/>
        </p:nvSpPr>
        <p:spPr>
          <a:xfrm>
            <a:off x="581320" y="3133534"/>
            <a:ext cx="6837574" cy="1089529"/>
          </a:xfrm>
          <a:prstGeom prst="rect">
            <a:avLst/>
          </a:prstGeom>
          <a:noFill/>
        </p:spPr>
        <p:txBody>
          <a:bodyPr wrap="square" rtlCol="0">
            <a:spAutoFit/>
          </a:bodyPr>
          <a:lstStyle/>
          <a:p>
            <a:pPr marL="0" marR="0" algn="l">
              <a:lnSpc>
                <a:spcPct val="90000"/>
              </a:lnSpc>
              <a:spcBef>
                <a:spcPts val="0"/>
              </a:spcBef>
              <a:spcAft>
                <a:spcPts val="0"/>
              </a:spcAft>
            </a:pPr>
            <a:r>
              <a:rPr lang="en-US" sz="3600" b="1" dirty="0">
                <a:solidFill>
                  <a:schemeClr val="bg1"/>
                </a:solidFill>
                <a:ea typeface="Times New Roman" panose="02020603050405020304" pitchFamily="18" charset="0"/>
                <a:cs typeface="Calibri" panose="020F0502020204030204" pitchFamily="34" charset="0"/>
              </a:rPr>
              <a:t>C</a:t>
            </a:r>
            <a:r>
              <a:rPr lang="en-US" sz="3600" b="1" dirty="0">
                <a:solidFill>
                  <a:schemeClr val="bg1"/>
                </a:solidFill>
                <a:effectLst/>
                <a:ea typeface="Times New Roman" panose="02020603050405020304" pitchFamily="18" charset="0"/>
                <a:cs typeface="Calibri" panose="020F0502020204030204" pitchFamily="34" charset="0"/>
              </a:rPr>
              <a:t>. SCHEDULE AND SPACE </a:t>
            </a:r>
          </a:p>
          <a:p>
            <a:pPr marL="0" marR="0" algn="l">
              <a:lnSpc>
                <a:spcPct val="90000"/>
              </a:lnSpc>
              <a:spcBef>
                <a:spcPts val="0"/>
              </a:spcBef>
              <a:spcAft>
                <a:spcPts val="0"/>
              </a:spcAft>
            </a:pPr>
            <a:r>
              <a:rPr lang="en-US" sz="3600" b="1" dirty="0">
                <a:solidFill>
                  <a:schemeClr val="bg1"/>
                </a:solidFill>
                <a:ea typeface="Times New Roman" panose="02020603050405020304" pitchFamily="18" charset="0"/>
                <a:cs typeface="Calibri" panose="020F0502020204030204" pitchFamily="34" charset="0"/>
              </a:rPr>
              <a:t>     </a:t>
            </a:r>
            <a:r>
              <a:rPr lang="en-US" sz="3600" b="1" dirty="0">
                <a:solidFill>
                  <a:schemeClr val="bg1"/>
                </a:solidFill>
                <a:effectLst/>
                <a:ea typeface="Times New Roman" panose="02020603050405020304" pitchFamily="18" charset="0"/>
                <a:cs typeface="Calibri" panose="020F0502020204030204" pitchFamily="34" charset="0"/>
              </a:rPr>
              <a:t>(THE HOW)</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7837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46953BB-1805-F833-2A21-24D7EB88B6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872B4EAE-3E71-A1E9-75A9-EF76D5B7A0F7}"/>
              </a:ext>
            </a:extLst>
          </p:cNvPr>
          <p:cNvSpPr txBox="1"/>
          <p:nvPr/>
        </p:nvSpPr>
        <p:spPr>
          <a:xfrm>
            <a:off x="612742" y="2385637"/>
            <a:ext cx="6702460" cy="2086725"/>
          </a:xfrm>
          <a:prstGeom prst="rect">
            <a:avLst/>
          </a:prstGeom>
          <a:noFill/>
        </p:spPr>
        <p:txBody>
          <a:bodyPr wrap="square" rtlCol="0">
            <a:spAutoFit/>
          </a:bodyPr>
          <a:lstStyle/>
          <a:p>
            <a:pPr marL="0" marR="0">
              <a:lnSpc>
                <a:spcPct val="90000"/>
              </a:lnSpc>
              <a:spcBef>
                <a:spcPts val="0"/>
              </a:spcBef>
              <a:spcAft>
                <a:spcPts val="0"/>
              </a:spcAft>
            </a:pPr>
            <a:r>
              <a:rPr lang="en-US" sz="3600" u="sng" dirty="0">
                <a:solidFill>
                  <a:schemeClr val="bg1"/>
                </a:solidFill>
              </a:rPr>
              <a:t>Word of the Lord 2023</a:t>
            </a:r>
          </a:p>
          <a:p>
            <a:pPr marL="0" marR="0">
              <a:lnSpc>
                <a:spcPct val="90000"/>
              </a:lnSpc>
              <a:spcBef>
                <a:spcPts val="0"/>
              </a:spcBef>
              <a:spcAft>
                <a:spcPts val="0"/>
              </a:spcAft>
            </a:pPr>
            <a:r>
              <a:rPr lang="en-US" sz="3600" b="1" dirty="0">
                <a:solidFill>
                  <a:schemeClr val="bg1"/>
                </a:solidFill>
              </a:rPr>
              <a:t>YOUR BLESSING IS COMING! </a:t>
            </a:r>
          </a:p>
          <a:p>
            <a:pPr marL="0" marR="0">
              <a:lnSpc>
                <a:spcPct val="90000"/>
              </a:lnSpc>
              <a:spcBef>
                <a:spcPts val="0"/>
              </a:spcBef>
              <a:spcAft>
                <a:spcPts val="0"/>
              </a:spcAft>
            </a:pPr>
            <a:r>
              <a:rPr lang="en-US" sz="3600" b="1" dirty="0">
                <a:solidFill>
                  <a:schemeClr val="bg1"/>
                </a:solidFill>
              </a:rPr>
              <a:t>PRAY THROUGH TILL BREAKTHROUGH!</a:t>
            </a:r>
          </a:p>
        </p:txBody>
      </p:sp>
    </p:spTree>
    <p:extLst>
      <p:ext uri="{BB962C8B-B14F-4D97-AF65-F5344CB8AC3E}">
        <p14:creationId xmlns:p14="http://schemas.microsoft.com/office/powerpoint/2010/main" val="16291509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D50115-7C6F-3642-DB21-EEB0F6A36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AB015809-321B-0A32-DDA5-A05179F73D0E}"/>
              </a:ext>
            </a:extLst>
          </p:cNvPr>
          <p:cNvSpPr txBox="1"/>
          <p:nvPr/>
        </p:nvSpPr>
        <p:spPr>
          <a:xfrm>
            <a:off x="628454" y="2025539"/>
            <a:ext cx="6253113" cy="2806922"/>
          </a:xfrm>
          <a:prstGeom prst="rect">
            <a:avLst/>
          </a:prstGeom>
          <a:noFill/>
        </p:spPr>
        <p:txBody>
          <a:bodyPr wrap="square" rtlCol="0">
            <a:spAutoFit/>
          </a:bodyPr>
          <a:lstStyle/>
          <a:p>
            <a:pPr marL="0" marR="0" algn="l">
              <a:lnSpc>
                <a:spcPct val="90000"/>
              </a:lnSpc>
              <a:spcBef>
                <a:spcPts val="0"/>
              </a:spcBef>
              <a:spcAft>
                <a:spcPts val="0"/>
              </a:spcAft>
            </a:pPr>
            <a:r>
              <a:rPr lang="en-US" sz="3600" dirty="0">
                <a:solidFill>
                  <a:schemeClr val="bg1"/>
                </a:solidFill>
                <a:effectLst/>
                <a:ea typeface="Times New Roman" panose="02020603050405020304" pitchFamily="18" charset="0"/>
                <a:cs typeface="Calibri" panose="020F0502020204030204" pitchFamily="34" charset="0"/>
              </a:rPr>
              <a:t>Ephesians 5:15,16 </a:t>
            </a:r>
            <a:endParaRPr lang="en-US" sz="3600" dirty="0">
              <a:solidFill>
                <a:schemeClr val="bg1"/>
              </a:solidFill>
              <a:effectLst/>
              <a:ea typeface="Times New Roman" panose="02020603050405020304" pitchFamily="18" charset="0"/>
              <a:cs typeface="Times New Roman" panose="02020603050405020304" pitchFamily="18" charset="0"/>
            </a:endParaRPr>
          </a:p>
          <a:p>
            <a:pPr marL="0" marR="0" algn="l">
              <a:lnSpc>
                <a:spcPct val="90000"/>
              </a:lnSpc>
              <a:spcBef>
                <a:spcPts val="0"/>
              </a:spcBef>
              <a:spcAft>
                <a:spcPts val="0"/>
              </a:spcAft>
            </a:pPr>
            <a:r>
              <a:rPr lang="en-US" sz="3200" dirty="0">
                <a:solidFill>
                  <a:schemeClr val="bg1"/>
                </a:solidFill>
                <a:effectLst/>
                <a:ea typeface="Times New Roman" panose="02020603050405020304" pitchFamily="18" charset="0"/>
                <a:cs typeface="Calibri" panose="020F0502020204030204" pitchFamily="34" charset="0"/>
              </a:rPr>
              <a:t>15 See then that you walk circumspectly, not as fools but as wise, </a:t>
            </a:r>
            <a:endParaRPr lang="en-US" sz="3200" dirty="0">
              <a:solidFill>
                <a:schemeClr val="bg1"/>
              </a:solidFill>
              <a:effectLst/>
              <a:ea typeface="Times New Roman" panose="02020603050405020304" pitchFamily="18" charset="0"/>
              <a:cs typeface="Times New Roman" panose="02020603050405020304" pitchFamily="18" charset="0"/>
            </a:endParaRPr>
          </a:p>
          <a:p>
            <a:pPr marL="0" marR="0" algn="l">
              <a:lnSpc>
                <a:spcPct val="90000"/>
              </a:lnSpc>
              <a:spcBef>
                <a:spcPts val="0"/>
              </a:spcBef>
              <a:spcAft>
                <a:spcPts val="0"/>
              </a:spcAft>
            </a:pPr>
            <a:r>
              <a:rPr lang="en-US" sz="3200" dirty="0">
                <a:solidFill>
                  <a:schemeClr val="bg1"/>
                </a:solidFill>
                <a:effectLst/>
                <a:ea typeface="Times New Roman" panose="02020603050405020304" pitchFamily="18" charset="0"/>
                <a:cs typeface="Calibri" panose="020F0502020204030204" pitchFamily="34" charset="0"/>
              </a:rPr>
              <a:t>16 redeeming the time, because the days are evil. </a:t>
            </a:r>
            <a:endParaRPr lang="en-US" sz="32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71455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D50115-7C6F-3642-DB21-EEB0F6A36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AB015809-321B-0A32-DDA5-A05179F73D0E}"/>
              </a:ext>
            </a:extLst>
          </p:cNvPr>
          <p:cNvSpPr txBox="1"/>
          <p:nvPr/>
        </p:nvSpPr>
        <p:spPr>
          <a:xfrm>
            <a:off x="725863" y="1882304"/>
            <a:ext cx="5674938" cy="1089529"/>
          </a:xfrm>
          <a:prstGeom prst="rect">
            <a:avLst/>
          </a:prstGeom>
          <a:noFill/>
        </p:spPr>
        <p:txBody>
          <a:bodyPr wrap="square" rtlCol="0">
            <a:spAutoFit/>
          </a:bodyPr>
          <a:lstStyle/>
          <a:p>
            <a:pPr marL="0" marR="0" algn="l">
              <a:lnSpc>
                <a:spcPct val="90000"/>
              </a:lnSpc>
              <a:spcBef>
                <a:spcPts val="0"/>
              </a:spcBef>
              <a:spcAft>
                <a:spcPts val="0"/>
              </a:spcAft>
            </a:pPr>
            <a:r>
              <a:rPr lang="en-US" sz="3600" b="1" dirty="0">
                <a:solidFill>
                  <a:schemeClr val="bg1"/>
                </a:solidFill>
                <a:effectLst/>
                <a:ea typeface="Times New Roman" panose="02020603050405020304" pitchFamily="18" charset="0"/>
                <a:cs typeface="Calibri" panose="020F0502020204030204" pitchFamily="34" charset="0"/>
              </a:rPr>
              <a:t>SCHEDULE: TIME OF DAY, DAY OF THE WEEK</a:t>
            </a:r>
            <a:endParaRPr lang="en-US" sz="3600" dirty="0">
              <a:solidFill>
                <a:schemeClr val="bg1"/>
              </a:solidFill>
              <a:effectLst/>
              <a:ea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4B1AD481-3AFA-37CB-9B5F-7DE0274CF9B6}"/>
              </a:ext>
            </a:extLst>
          </p:cNvPr>
          <p:cNvSpPr txBox="1"/>
          <p:nvPr/>
        </p:nvSpPr>
        <p:spPr>
          <a:xfrm>
            <a:off x="725863" y="2896419"/>
            <a:ext cx="4364611" cy="1754326"/>
          </a:xfrm>
          <a:prstGeom prst="rect">
            <a:avLst/>
          </a:prstGeom>
          <a:noFill/>
        </p:spPr>
        <p:txBody>
          <a:bodyPr wrap="square" rtlCol="0">
            <a:spAutoFit/>
          </a:bodyPr>
          <a:lstStyle/>
          <a:p>
            <a:pPr marL="0" marR="0" algn="l">
              <a:spcBef>
                <a:spcPts val="0"/>
              </a:spcBef>
              <a:spcAft>
                <a:spcPts val="0"/>
              </a:spcAft>
            </a:pPr>
            <a:r>
              <a:rPr lang="en-US" sz="3600" dirty="0">
                <a:solidFill>
                  <a:schemeClr val="bg1"/>
                </a:solidFill>
                <a:effectLst/>
                <a:ea typeface="Times New Roman" panose="02020603050405020304" pitchFamily="18" charset="0"/>
                <a:cs typeface="Calibri" panose="020F0502020204030204" pitchFamily="34" charset="0"/>
              </a:rPr>
              <a:t>Daily</a:t>
            </a:r>
            <a:endParaRPr lang="en-US" sz="3600" dirty="0">
              <a:solidFill>
                <a:schemeClr val="bg1"/>
              </a:solidFill>
              <a:effectLst/>
              <a:ea typeface="Times New Roman" panose="02020603050405020304" pitchFamily="18" charset="0"/>
              <a:cs typeface="Times New Roman" panose="02020603050405020304" pitchFamily="18" charset="0"/>
            </a:endParaRPr>
          </a:p>
          <a:p>
            <a:pPr marL="0" marR="0" algn="l">
              <a:spcBef>
                <a:spcPts val="0"/>
              </a:spcBef>
              <a:spcAft>
                <a:spcPts val="0"/>
              </a:spcAft>
            </a:pPr>
            <a:r>
              <a:rPr lang="en-US" sz="3600" dirty="0">
                <a:solidFill>
                  <a:schemeClr val="bg1"/>
                </a:solidFill>
                <a:effectLst/>
                <a:ea typeface="Times New Roman" panose="02020603050405020304" pitchFamily="18" charset="0"/>
                <a:cs typeface="Calibri" panose="020F0502020204030204" pitchFamily="34" charset="0"/>
              </a:rPr>
              <a:t>Weekly</a:t>
            </a:r>
            <a:endParaRPr lang="en-US" sz="3600" dirty="0">
              <a:solidFill>
                <a:schemeClr val="bg1"/>
              </a:solidFill>
              <a:effectLst/>
              <a:ea typeface="Times New Roman" panose="02020603050405020304" pitchFamily="18" charset="0"/>
              <a:cs typeface="Times New Roman" panose="02020603050405020304" pitchFamily="18" charset="0"/>
            </a:endParaRPr>
          </a:p>
          <a:p>
            <a:pPr marL="0" marR="0" algn="l">
              <a:spcBef>
                <a:spcPts val="0"/>
              </a:spcBef>
              <a:spcAft>
                <a:spcPts val="0"/>
              </a:spcAft>
            </a:pPr>
            <a:r>
              <a:rPr lang="en-US" sz="3600" dirty="0">
                <a:solidFill>
                  <a:schemeClr val="bg1"/>
                </a:solidFill>
                <a:effectLst/>
                <a:ea typeface="Times New Roman" panose="02020603050405020304" pitchFamily="18" charset="0"/>
                <a:cs typeface="Calibri" panose="020F0502020204030204" pitchFamily="34" charset="0"/>
              </a:rPr>
              <a:t>Monthly</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2931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D50115-7C6F-3642-DB21-EEB0F6A36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AB015809-321B-0A32-DDA5-A05179F73D0E}"/>
              </a:ext>
            </a:extLst>
          </p:cNvPr>
          <p:cNvSpPr txBox="1"/>
          <p:nvPr/>
        </p:nvSpPr>
        <p:spPr>
          <a:xfrm>
            <a:off x="543613" y="2884235"/>
            <a:ext cx="6837574" cy="1089529"/>
          </a:xfrm>
          <a:prstGeom prst="rect">
            <a:avLst/>
          </a:prstGeom>
          <a:noFill/>
        </p:spPr>
        <p:txBody>
          <a:bodyPr wrap="square" rtlCol="0">
            <a:spAutoFit/>
          </a:bodyPr>
          <a:lstStyle/>
          <a:p>
            <a:pPr marL="0" marR="0" algn="l">
              <a:lnSpc>
                <a:spcPct val="90000"/>
              </a:lnSpc>
              <a:spcBef>
                <a:spcPts val="0"/>
              </a:spcBef>
              <a:spcAft>
                <a:spcPts val="0"/>
              </a:spcAft>
            </a:pPr>
            <a:r>
              <a:rPr lang="en-US" sz="3600" b="1" dirty="0">
                <a:solidFill>
                  <a:schemeClr val="bg1"/>
                </a:solidFill>
                <a:effectLst/>
                <a:ea typeface="Times New Roman" panose="02020603050405020304" pitchFamily="18" charset="0"/>
                <a:cs typeface="Calibri" panose="020F0502020204030204" pitchFamily="34" charset="0"/>
              </a:rPr>
              <a:t>The Daily Ministry of the Priest – Every Morning and Evening</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64234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D50115-7C6F-3642-DB21-EEB0F6A36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AB015809-321B-0A32-DDA5-A05179F73D0E}"/>
              </a:ext>
            </a:extLst>
          </p:cNvPr>
          <p:cNvSpPr txBox="1"/>
          <p:nvPr/>
        </p:nvSpPr>
        <p:spPr>
          <a:xfrm>
            <a:off x="628453" y="1360741"/>
            <a:ext cx="6253113" cy="4136517"/>
          </a:xfrm>
          <a:prstGeom prst="rect">
            <a:avLst/>
          </a:prstGeom>
          <a:noFill/>
        </p:spPr>
        <p:txBody>
          <a:bodyPr wrap="square" rtlCol="0">
            <a:spAutoFit/>
          </a:bodyPr>
          <a:lstStyle/>
          <a:p>
            <a:pPr marL="0" marR="0" algn="l">
              <a:lnSpc>
                <a:spcPct val="90000"/>
              </a:lnSpc>
              <a:spcBef>
                <a:spcPts val="0"/>
              </a:spcBef>
              <a:spcAft>
                <a:spcPts val="0"/>
              </a:spcAft>
            </a:pPr>
            <a:r>
              <a:rPr lang="en-US" sz="3600" dirty="0">
                <a:solidFill>
                  <a:schemeClr val="bg1"/>
                </a:solidFill>
                <a:effectLst/>
                <a:ea typeface="Times New Roman" panose="02020603050405020304" pitchFamily="18" charset="0"/>
                <a:cs typeface="Calibri" panose="020F0502020204030204" pitchFamily="34" charset="0"/>
              </a:rPr>
              <a:t>Exodus 30:7,8 (Hebrews 10:11)</a:t>
            </a:r>
            <a:endParaRPr lang="en-US" sz="3600" dirty="0">
              <a:solidFill>
                <a:schemeClr val="bg1"/>
              </a:solidFill>
              <a:effectLst/>
              <a:ea typeface="Times New Roman" panose="02020603050405020304" pitchFamily="18" charset="0"/>
              <a:cs typeface="Times New Roman" panose="02020603050405020304" pitchFamily="18" charset="0"/>
            </a:endParaRPr>
          </a:p>
          <a:p>
            <a:pPr marL="0" marR="0" algn="l">
              <a:lnSpc>
                <a:spcPct val="90000"/>
              </a:lnSpc>
              <a:spcBef>
                <a:spcPts val="0"/>
              </a:spcBef>
              <a:spcAft>
                <a:spcPts val="0"/>
              </a:spcAft>
            </a:pPr>
            <a:r>
              <a:rPr lang="en-US" sz="3200" dirty="0">
                <a:solidFill>
                  <a:schemeClr val="bg1"/>
                </a:solidFill>
                <a:effectLst/>
                <a:ea typeface="Times New Roman" panose="02020603050405020304" pitchFamily="18" charset="0"/>
                <a:cs typeface="Calibri" panose="020F0502020204030204" pitchFamily="34" charset="0"/>
              </a:rPr>
              <a:t>7 "Aaron shall burn on it sweet incense </a:t>
            </a:r>
            <a:r>
              <a:rPr lang="en-US" sz="3200" dirty="0">
                <a:effectLst/>
                <a:highlight>
                  <a:srgbClr val="FFFF00"/>
                </a:highlight>
                <a:ea typeface="Times New Roman" panose="02020603050405020304" pitchFamily="18" charset="0"/>
                <a:cs typeface="Calibri" panose="020F0502020204030204" pitchFamily="34" charset="0"/>
              </a:rPr>
              <a:t>every morning</a:t>
            </a:r>
            <a:r>
              <a:rPr lang="en-US" sz="3200" dirty="0">
                <a:solidFill>
                  <a:schemeClr val="bg1"/>
                </a:solidFill>
                <a:effectLst/>
                <a:ea typeface="Times New Roman" panose="02020603050405020304" pitchFamily="18" charset="0"/>
                <a:cs typeface="Calibri" panose="020F0502020204030204" pitchFamily="34" charset="0"/>
              </a:rPr>
              <a:t>; when he tends the lamps, he shall burn incense on it. </a:t>
            </a:r>
            <a:endParaRPr lang="en-US" sz="3200" dirty="0">
              <a:solidFill>
                <a:schemeClr val="bg1"/>
              </a:solidFill>
              <a:effectLst/>
              <a:ea typeface="Times New Roman" panose="02020603050405020304" pitchFamily="18" charset="0"/>
              <a:cs typeface="Times New Roman" panose="02020603050405020304" pitchFamily="18" charset="0"/>
            </a:endParaRPr>
          </a:p>
          <a:p>
            <a:pPr marL="0" marR="0" algn="l">
              <a:lnSpc>
                <a:spcPct val="90000"/>
              </a:lnSpc>
              <a:spcBef>
                <a:spcPts val="0"/>
              </a:spcBef>
              <a:spcAft>
                <a:spcPts val="0"/>
              </a:spcAft>
            </a:pPr>
            <a:r>
              <a:rPr lang="en-US" sz="3200" dirty="0">
                <a:solidFill>
                  <a:schemeClr val="bg1"/>
                </a:solidFill>
                <a:effectLst/>
                <a:ea typeface="Times New Roman" panose="02020603050405020304" pitchFamily="18" charset="0"/>
                <a:cs typeface="Calibri" panose="020F0502020204030204" pitchFamily="34" charset="0"/>
              </a:rPr>
              <a:t>8 And when Aaron lights the lamps </a:t>
            </a:r>
            <a:r>
              <a:rPr lang="en-US" sz="3200" dirty="0">
                <a:effectLst/>
                <a:highlight>
                  <a:srgbClr val="FFFF00"/>
                </a:highlight>
                <a:ea typeface="Times New Roman" panose="02020603050405020304" pitchFamily="18" charset="0"/>
                <a:cs typeface="Calibri" panose="020F0502020204030204" pitchFamily="34" charset="0"/>
              </a:rPr>
              <a:t>at twilight</a:t>
            </a:r>
            <a:r>
              <a:rPr lang="en-US" sz="3200" dirty="0">
                <a:solidFill>
                  <a:schemeClr val="bg1"/>
                </a:solidFill>
                <a:effectLst/>
                <a:ea typeface="Times New Roman" panose="02020603050405020304" pitchFamily="18" charset="0"/>
                <a:cs typeface="Calibri" panose="020F0502020204030204" pitchFamily="34" charset="0"/>
              </a:rPr>
              <a:t>, he shall burn incense on it, a perpetual incense before the LORD throughout your generations. </a:t>
            </a:r>
            <a:endParaRPr lang="en-US" sz="32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68844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D50115-7C6F-3642-DB21-EEB0F6A36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AB015809-321B-0A32-DDA5-A05179F73D0E}"/>
              </a:ext>
            </a:extLst>
          </p:cNvPr>
          <p:cNvSpPr txBox="1"/>
          <p:nvPr/>
        </p:nvSpPr>
        <p:spPr>
          <a:xfrm>
            <a:off x="411638" y="3133534"/>
            <a:ext cx="6837574" cy="590931"/>
          </a:xfrm>
          <a:prstGeom prst="rect">
            <a:avLst/>
          </a:prstGeom>
          <a:noFill/>
        </p:spPr>
        <p:txBody>
          <a:bodyPr wrap="square" rtlCol="0">
            <a:spAutoFit/>
          </a:bodyPr>
          <a:lstStyle/>
          <a:p>
            <a:pPr marL="0" marR="0" algn="l">
              <a:lnSpc>
                <a:spcPct val="90000"/>
              </a:lnSpc>
              <a:spcBef>
                <a:spcPts val="0"/>
              </a:spcBef>
              <a:spcAft>
                <a:spcPts val="0"/>
              </a:spcAft>
            </a:pPr>
            <a:r>
              <a:rPr lang="en-US" sz="3600" b="1" dirty="0">
                <a:solidFill>
                  <a:schemeClr val="bg1"/>
                </a:solidFill>
                <a:effectLst/>
                <a:ea typeface="Times New Roman" panose="02020603050405020304" pitchFamily="18" charset="0"/>
                <a:cs typeface="Calibri" panose="020F0502020204030204" pitchFamily="34" charset="0"/>
              </a:rPr>
              <a:t>The Daily Prayer Routine of David</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59788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D50115-7C6F-3642-DB21-EEB0F6A36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AB015809-321B-0A32-DDA5-A05179F73D0E}"/>
              </a:ext>
            </a:extLst>
          </p:cNvPr>
          <p:cNvSpPr txBox="1"/>
          <p:nvPr/>
        </p:nvSpPr>
        <p:spPr>
          <a:xfrm>
            <a:off x="562466" y="1874728"/>
            <a:ext cx="6253113" cy="3108543"/>
          </a:xfrm>
          <a:prstGeom prst="rect">
            <a:avLst/>
          </a:prstGeom>
          <a:noFill/>
        </p:spPr>
        <p:txBody>
          <a:bodyPr wrap="square" rtlCol="0">
            <a:spAutoFit/>
          </a:bodyPr>
          <a:lstStyle/>
          <a:p>
            <a:pPr marL="0" marR="0" algn="l">
              <a:spcBef>
                <a:spcPts val="0"/>
              </a:spcBef>
              <a:spcAft>
                <a:spcPts val="0"/>
              </a:spcAft>
            </a:pPr>
            <a:r>
              <a:rPr lang="en-US" sz="3600" dirty="0">
                <a:solidFill>
                  <a:schemeClr val="bg1"/>
                </a:solidFill>
                <a:effectLst/>
                <a:ea typeface="Times New Roman" panose="02020603050405020304" pitchFamily="18" charset="0"/>
                <a:cs typeface="Calibri" panose="020F0502020204030204" pitchFamily="34" charset="0"/>
              </a:rPr>
              <a:t>Psalm 55:16,17</a:t>
            </a:r>
            <a:endParaRPr lang="en-US" sz="3600" dirty="0">
              <a:solidFill>
                <a:schemeClr val="bg1"/>
              </a:solidFill>
              <a:effectLst/>
              <a:ea typeface="Times New Roman" panose="02020603050405020304" pitchFamily="18" charset="0"/>
              <a:cs typeface="Times New Roman" panose="02020603050405020304" pitchFamily="18" charset="0"/>
            </a:endParaRPr>
          </a:p>
          <a:p>
            <a:pPr marL="0" marR="0" algn="l">
              <a:spcBef>
                <a:spcPts val="0"/>
              </a:spcBef>
              <a:spcAft>
                <a:spcPts val="0"/>
              </a:spcAft>
            </a:pPr>
            <a:r>
              <a:rPr lang="en-US" sz="3200" dirty="0">
                <a:solidFill>
                  <a:schemeClr val="bg1"/>
                </a:solidFill>
                <a:effectLst/>
                <a:ea typeface="Times New Roman" panose="02020603050405020304" pitchFamily="18" charset="0"/>
                <a:cs typeface="Calibri" panose="020F0502020204030204" pitchFamily="34" charset="0"/>
              </a:rPr>
              <a:t>16 As for me, I will call upon God, And the LORD shall save me. </a:t>
            </a:r>
            <a:endParaRPr lang="en-US" sz="3200" dirty="0">
              <a:solidFill>
                <a:schemeClr val="bg1"/>
              </a:solidFill>
              <a:effectLst/>
              <a:ea typeface="Times New Roman" panose="02020603050405020304" pitchFamily="18" charset="0"/>
              <a:cs typeface="Times New Roman" panose="02020603050405020304" pitchFamily="18" charset="0"/>
            </a:endParaRPr>
          </a:p>
          <a:p>
            <a:pPr marL="0" marR="0" algn="l">
              <a:spcBef>
                <a:spcPts val="0"/>
              </a:spcBef>
              <a:spcAft>
                <a:spcPts val="0"/>
              </a:spcAft>
            </a:pPr>
            <a:r>
              <a:rPr lang="en-US" sz="3200" dirty="0">
                <a:solidFill>
                  <a:schemeClr val="bg1"/>
                </a:solidFill>
                <a:effectLst/>
                <a:ea typeface="Times New Roman" panose="02020603050405020304" pitchFamily="18" charset="0"/>
                <a:cs typeface="Calibri" panose="020F0502020204030204" pitchFamily="34" charset="0"/>
              </a:rPr>
              <a:t>17 </a:t>
            </a:r>
            <a:r>
              <a:rPr lang="en-US" sz="3200" dirty="0">
                <a:effectLst/>
                <a:highlight>
                  <a:srgbClr val="FFFF00"/>
                </a:highlight>
                <a:ea typeface="Times New Roman" panose="02020603050405020304" pitchFamily="18" charset="0"/>
                <a:cs typeface="Calibri" panose="020F0502020204030204" pitchFamily="34" charset="0"/>
              </a:rPr>
              <a:t>Evening</a:t>
            </a:r>
            <a:r>
              <a:rPr lang="en-US" sz="3200" dirty="0">
                <a:solidFill>
                  <a:schemeClr val="bg1"/>
                </a:solidFill>
                <a:effectLst/>
                <a:ea typeface="Times New Roman" panose="02020603050405020304" pitchFamily="18" charset="0"/>
                <a:cs typeface="Calibri" panose="020F0502020204030204" pitchFamily="34" charset="0"/>
              </a:rPr>
              <a:t> and </a:t>
            </a:r>
            <a:r>
              <a:rPr lang="en-US" sz="3200" dirty="0">
                <a:effectLst/>
                <a:highlight>
                  <a:srgbClr val="FFFF00"/>
                </a:highlight>
                <a:ea typeface="Times New Roman" panose="02020603050405020304" pitchFamily="18" charset="0"/>
                <a:cs typeface="Calibri" panose="020F0502020204030204" pitchFamily="34" charset="0"/>
              </a:rPr>
              <a:t>morning</a:t>
            </a:r>
            <a:r>
              <a:rPr lang="en-US" sz="3200" dirty="0">
                <a:solidFill>
                  <a:schemeClr val="bg1"/>
                </a:solidFill>
                <a:effectLst/>
                <a:ea typeface="Times New Roman" panose="02020603050405020304" pitchFamily="18" charset="0"/>
                <a:cs typeface="Calibri" panose="020F0502020204030204" pitchFamily="34" charset="0"/>
              </a:rPr>
              <a:t> and at </a:t>
            </a:r>
            <a:r>
              <a:rPr lang="en-US" sz="3200" dirty="0">
                <a:effectLst/>
                <a:highlight>
                  <a:srgbClr val="FFFF00"/>
                </a:highlight>
                <a:ea typeface="Times New Roman" panose="02020603050405020304" pitchFamily="18" charset="0"/>
                <a:cs typeface="Calibri" panose="020F0502020204030204" pitchFamily="34" charset="0"/>
              </a:rPr>
              <a:t>noon</a:t>
            </a:r>
            <a:r>
              <a:rPr lang="en-US" sz="3200" dirty="0">
                <a:solidFill>
                  <a:schemeClr val="bg1"/>
                </a:solidFill>
                <a:effectLst/>
                <a:ea typeface="Times New Roman" panose="02020603050405020304" pitchFamily="18" charset="0"/>
                <a:cs typeface="Calibri" panose="020F0502020204030204" pitchFamily="34" charset="0"/>
              </a:rPr>
              <a:t> I will pray, and cry aloud, And He shall hear my voice. </a:t>
            </a:r>
            <a:endParaRPr lang="en-US" sz="32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39477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D50115-7C6F-3642-DB21-EEB0F6A36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AB015809-321B-0A32-DDA5-A05179F73D0E}"/>
              </a:ext>
            </a:extLst>
          </p:cNvPr>
          <p:cNvSpPr txBox="1"/>
          <p:nvPr/>
        </p:nvSpPr>
        <p:spPr>
          <a:xfrm>
            <a:off x="411638" y="3133534"/>
            <a:ext cx="6837574" cy="590931"/>
          </a:xfrm>
          <a:prstGeom prst="rect">
            <a:avLst/>
          </a:prstGeom>
          <a:noFill/>
        </p:spPr>
        <p:txBody>
          <a:bodyPr wrap="square" rtlCol="0">
            <a:spAutoFit/>
          </a:bodyPr>
          <a:lstStyle/>
          <a:p>
            <a:pPr marL="0" marR="0" algn="l">
              <a:lnSpc>
                <a:spcPct val="90000"/>
              </a:lnSpc>
              <a:spcBef>
                <a:spcPts val="0"/>
              </a:spcBef>
              <a:spcAft>
                <a:spcPts val="0"/>
              </a:spcAft>
            </a:pPr>
            <a:r>
              <a:rPr lang="en-US" sz="3600" b="1" dirty="0">
                <a:solidFill>
                  <a:schemeClr val="bg1"/>
                </a:solidFill>
                <a:effectLst/>
                <a:ea typeface="Times New Roman" panose="02020603050405020304" pitchFamily="18" charset="0"/>
                <a:cs typeface="Calibri" panose="020F0502020204030204" pitchFamily="34" charset="0"/>
              </a:rPr>
              <a:t>SPACE: VENUE, PLACE</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18334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D50115-7C6F-3642-DB21-EEB0F6A36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AB015809-321B-0A32-DDA5-A05179F73D0E}"/>
              </a:ext>
            </a:extLst>
          </p:cNvPr>
          <p:cNvSpPr txBox="1"/>
          <p:nvPr/>
        </p:nvSpPr>
        <p:spPr>
          <a:xfrm>
            <a:off x="505905" y="2025539"/>
            <a:ext cx="6253113" cy="2806922"/>
          </a:xfrm>
          <a:prstGeom prst="rect">
            <a:avLst/>
          </a:prstGeom>
          <a:noFill/>
        </p:spPr>
        <p:txBody>
          <a:bodyPr wrap="square" rtlCol="0">
            <a:spAutoFit/>
          </a:bodyPr>
          <a:lstStyle/>
          <a:p>
            <a:pPr marL="0" marR="0" algn="l">
              <a:lnSpc>
                <a:spcPct val="90000"/>
              </a:lnSpc>
              <a:spcBef>
                <a:spcPts val="0"/>
              </a:spcBef>
              <a:spcAft>
                <a:spcPts val="0"/>
              </a:spcAft>
            </a:pPr>
            <a:r>
              <a:rPr lang="en-US" sz="3600" dirty="0">
                <a:solidFill>
                  <a:schemeClr val="bg1"/>
                </a:solidFill>
                <a:effectLst/>
                <a:ea typeface="Times New Roman" panose="02020603050405020304" pitchFamily="18" charset="0"/>
                <a:cs typeface="Calibri" panose="020F0502020204030204" pitchFamily="34" charset="0"/>
              </a:rPr>
              <a:t>Matthew 14:23</a:t>
            </a:r>
            <a:endParaRPr lang="en-US" sz="3600" dirty="0">
              <a:solidFill>
                <a:schemeClr val="bg1"/>
              </a:solidFill>
              <a:effectLst/>
              <a:ea typeface="Times New Roman" panose="02020603050405020304" pitchFamily="18" charset="0"/>
              <a:cs typeface="Times New Roman" panose="02020603050405020304" pitchFamily="18" charset="0"/>
            </a:endParaRPr>
          </a:p>
          <a:p>
            <a:pPr marL="0" marR="0" algn="l">
              <a:lnSpc>
                <a:spcPct val="90000"/>
              </a:lnSpc>
              <a:spcBef>
                <a:spcPts val="0"/>
              </a:spcBef>
              <a:spcAft>
                <a:spcPts val="0"/>
              </a:spcAft>
            </a:pPr>
            <a:r>
              <a:rPr lang="en-US" sz="3200" dirty="0">
                <a:solidFill>
                  <a:schemeClr val="bg1"/>
                </a:solidFill>
                <a:effectLst/>
                <a:ea typeface="Times New Roman" panose="02020603050405020304" pitchFamily="18" charset="0"/>
                <a:cs typeface="Calibri" panose="020F0502020204030204" pitchFamily="34" charset="0"/>
              </a:rPr>
              <a:t>And when He had sent the multitudes away, He went up on </a:t>
            </a:r>
            <a:r>
              <a:rPr lang="en-US" sz="3200" dirty="0">
                <a:effectLst/>
                <a:highlight>
                  <a:srgbClr val="FFFF00"/>
                </a:highlight>
                <a:ea typeface="Times New Roman" panose="02020603050405020304" pitchFamily="18" charset="0"/>
                <a:cs typeface="Calibri" panose="020F0502020204030204" pitchFamily="34" charset="0"/>
              </a:rPr>
              <a:t>the mountain</a:t>
            </a:r>
            <a:r>
              <a:rPr lang="en-US" sz="3200" dirty="0">
                <a:effectLst/>
                <a:ea typeface="Times New Roman" panose="02020603050405020304" pitchFamily="18" charset="0"/>
                <a:cs typeface="Calibri" panose="020F0502020204030204" pitchFamily="34" charset="0"/>
              </a:rPr>
              <a:t> </a:t>
            </a:r>
            <a:r>
              <a:rPr lang="en-US" sz="3200" dirty="0">
                <a:solidFill>
                  <a:schemeClr val="bg1"/>
                </a:solidFill>
                <a:effectLst/>
                <a:ea typeface="Times New Roman" panose="02020603050405020304" pitchFamily="18" charset="0"/>
                <a:cs typeface="Calibri" panose="020F0502020204030204" pitchFamily="34" charset="0"/>
              </a:rPr>
              <a:t>by Himself to pray. Now when evening came, He was alone there. </a:t>
            </a:r>
            <a:endParaRPr lang="en-US" sz="32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15322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D50115-7C6F-3642-DB21-EEB0F6A36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AB015809-321B-0A32-DDA5-A05179F73D0E}"/>
              </a:ext>
            </a:extLst>
          </p:cNvPr>
          <p:cNvSpPr txBox="1"/>
          <p:nvPr/>
        </p:nvSpPr>
        <p:spPr>
          <a:xfrm>
            <a:off x="505905" y="2247138"/>
            <a:ext cx="6253113" cy="2363724"/>
          </a:xfrm>
          <a:prstGeom prst="rect">
            <a:avLst/>
          </a:prstGeom>
          <a:noFill/>
        </p:spPr>
        <p:txBody>
          <a:bodyPr wrap="square" rtlCol="0">
            <a:spAutoFit/>
          </a:bodyPr>
          <a:lstStyle/>
          <a:p>
            <a:pPr marL="0" marR="0" algn="l">
              <a:lnSpc>
                <a:spcPct val="90000"/>
              </a:lnSpc>
              <a:spcBef>
                <a:spcPts val="0"/>
              </a:spcBef>
              <a:spcAft>
                <a:spcPts val="0"/>
              </a:spcAft>
            </a:pPr>
            <a:r>
              <a:rPr lang="en-US" sz="3600" dirty="0">
                <a:solidFill>
                  <a:schemeClr val="bg1"/>
                </a:solidFill>
                <a:effectLst/>
                <a:ea typeface="Times New Roman" panose="02020603050405020304" pitchFamily="18" charset="0"/>
                <a:cs typeface="Calibri" panose="020F0502020204030204" pitchFamily="34" charset="0"/>
              </a:rPr>
              <a:t>Mark 1:35</a:t>
            </a:r>
            <a:endParaRPr lang="en-US" sz="3600" dirty="0">
              <a:solidFill>
                <a:schemeClr val="bg1"/>
              </a:solidFill>
              <a:effectLst/>
              <a:ea typeface="Times New Roman" panose="02020603050405020304" pitchFamily="18" charset="0"/>
              <a:cs typeface="Times New Roman" panose="02020603050405020304" pitchFamily="18" charset="0"/>
            </a:endParaRPr>
          </a:p>
          <a:p>
            <a:pPr marL="0" marR="0" algn="l">
              <a:lnSpc>
                <a:spcPct val="90000"/>
              </a:lnSpc>
              <a:spcBef>
                <a:spcPts val="0"/>
              </a:spcBef>
              <a:spcAft>
                <a:spcPts val="0"/>
              </a:spcAft>
            </a:pPr>
            <a:r>
              <a:rPr lang="en-US" sz="3200" dirty="0">
                <a:solidFill>
                  <a:schemeClr val="bg1"/>
                </a:solidFill>
                <a:effectLst/>
                <a:ea typeface="Times New Roman" panose="02020603050405020304" pitchFamily="18" charset="0"/>
                <a:cs typeface="Calibri" panose="020F0502020204030204" pitchFamily="34" charset="0"/>
              </a:rPr>
              <a:t>Now in the morning, having risen a long while before daylight, He went out and departed to </a:t>
            </a:r>
            <a:r>
              <a:rPr lang="en-US" sz="3200" dirty="0">
                <a:effectLst/>
                <a:highlight>
                  <a:srgbClr val="FFFF00"/>
                </a:highlight>
                <a:ea typeface="Times New Roman" panose="02020603050405020304" pitchFamily="18" charset="0"/>
                <a:cs typeface="Calibri" panose="020F0502020204030204" pitchFamily="34" charset="0"/>
              </a:rPr>
              <a:t>a solitary place;</a:t>
            </a:r>
            <a:r>
              <a:rPr lang="en-US" sz="3200" dirty="0">
                <a:effectLst/>
                <a:ea typeface="Times New Roman" panose="02020603050405020304" pitchFamily="18" charset="0"/>
                <a:cs typeface="Calibri" panose="020F0502020204030204" pitchFamily="34" charset="0"/>
              </a:rPr>
              <a:t> </a:t>
            </a:r>
            <a:r>
              <a:rPr lang="en-US" sz="3200" dirty="0">
                <a:solidFill>
                  <a:schemeClr val="bg1"/>
                </a:solidFill>
                <a:effectLst/>
                <a:ea typeface="Times New Roman" panose="02020603050405020304" pitchFamily="18" charset="0"/>
                <a:cs typeface="Calibri" panose="020F0502020204030204" pitchFamily="34" charset="0"/>
              </a:rPr>
              <a:t>and there He prayed. </a:t>
            </a:r>
            <a:endParaRPr lang="en-US" sz="32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5647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D50115-7C6F-3642-DB21-EEB0F6A36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AB015809-321B-0A32-DDA5-A05179F73D0E}"/>
              </a:ext>
            </a:extLst>
          </p:cNvPr>
          <p:cNvSpPr txBox="1"/>
          <p:nvPr/>
        </p:nvSpPr>
        <p:spPr>
          <a:xfrm>
            <a:off x="468198" y="2468737"/>
            <a:ext cx="6253113" cy="1920526"/>
          </a:xfrm>
          <a:prstGeom prst="rect">
            <a:avLst/>
          </a:prstGeom>
          <a:noFill/>
        </p:spPr>
        <p:txBody>
          <a:bodyPr wrap="square" rtlCol="0">
            <a:spAutoFit/>
          </a:bodyPr>
          <a:lstStyle/>
          <a:p>
            <a:pPr marL="0" marR="0" algn="l">
              <a:lnSpc>
                <a:spcPct val="90000"/>
              </a:lnSpc>
              <a:spcBef>
                <a:spcPts val="0"/>
              </a:spcBef>
              <a:spcAft>
                <a:spcPts val="0"/>
              </a:spcAft>
            </a:pPr>
            <a:r>
              <a:rPr lang="en-US" sz="3600" dirty="0">
                <a:solidFill>
                  <a:schemeClr val="bg1"/>
                </a:solidFill>
                <a:effectLst/>
                <a:ea typeface="Times New Roman" panose="02020603050405020304" pitchFamily="18" charset="0"/>
                <a:cs typeface="Calibri" panose="020F0502020204030204" pitchFamily="34" charset="0"/>
              </a:rPr>
              <a:t>Mark 6:46</a:t>
            </a:r>
            <a:endParaRPr lang="en-US" sz="3600" dirty="0">
              <a:solidFill>
                <a:schemeClr val="bg1"/>
              </a:solidFill>
              <a:effectLst/>
              <a:ea typeface="Times New Roman" panose="02020603050405020304" pitchFamily="18" charset="0"/>
              <a:cs typeface="Times New Roman" panose="02020603050405020304" pitchFamily="18" charset="0"/>
            </a:endParaRPr>
          </a:p>
          <a:p>
            <a:pPr marL="0" marR="0" algn="l">
              <a:lnSpc>
                <a:spcPct val="90000"/>
              </a:lnSpc>
              <a:spcBef>
                <a:spcPts val="0"/>
              </a:spcBef>
              <a:spcAft>
                <a:spcPts val="0"/>
              </a:spcAft>
            </a:pPr>
            <a:r>
              <a:rPr lang="en-US" sz="3200" dirty="0">
                <a:solidFill>
                  <a:schemeClr val="bg1"/>
                </a:solidFill>
                <a:effectLst/>
                <a:ea typeface="Times New Roman" panose="02020603050405020304" pitchFamily="18" charset="0"/>
                <a:cs typeface="Calibri" panose="020F0502020204030204" pitchFamily="34" charset="0"/>
              </a:rPr>
              <a:t>And when He had sent them away, He departed to </a:t>
            </a:r>
            <a:r>
              <a:rPr lang="en-US" sz="3200" dirty="0">
                <a:effectLst/>
                <a:highlight>
                  <a:srgbClr val="FFFF00"/>
                </a:highlight>
                <a:ea typeface="Times New Roman" panose="02020603050405020304" pitchFamily="18" charset="0"/>
                <a:cs typeface="Calibri" panose="020F0502020204030204" pitchFamily="34" charset="0"/>
              </a:rPr>
              <a:t>the mountain</a:t>
            </a:r>
            <a:r>
              <a:rPr lang="en-US" sz="3200" dirty="0">
                <a:solidFill>
                  <a:schemeClr val="bg1"/>
                </a:solidFill>
                <a:effectLst/>
                <a:ea typeface="Times New Roman" panose="02020603050405020304" pitchFamily="18" charset="0"/>
                <a:cs typeface="Calibri" panose="020F0502020204030204" pitchFamily="34" charset="0"/>
              </a:rPr>
              <a:t> to pray. </a:t>
            </a:r>
            <a:endParaRPr lang="en-US" sz="32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7448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1A4FD8A-C9BC-6C2E-51C7-97577BC6B7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2694363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D50115-7C6F-3642-DB21-EEB0F6A36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AB015809-321B-0A32-DDA5-A05179F73D0E}"/>
              </a:ext>
            </a:extLst>
          </p:cNvPr>
          <p:cNvSpPr txBox="1"/>
          <p:nvPr/>
        </p:nvSpPr>
        <p:spPr>
          <a:xfrm>
            <a:off x="487051" y="2247138"/>
            <a:ext cx="6253113" cy="2363724"/>
          </a:xfrm>
          <a:prstGeom prst="rect">
            <a:avLst/>
          </a:prstGeom>
          <a:noFill/>
        </p:spPr>
        <p:txBody>
          <a:bodyPr wrap="square" rtlCol="0">
            <a:spAutoFit/>
          </a:bodyPr>
          <a:lstStyle/>
          <a:p>
            <a:pPr marL="0" marR="0" algn="l">
              <a:lnSpc>
                <a:spcPct val="90000"/>
              </a:lnSpc>
              <a:spcBef>
                <a:spcPts val="0"/>
              </a:spcBef>
              <a:spcAft>
                <a:spcPts val="0"/>
              </a:spcAft>
            </a:pPr>
            <a:r>
              <a:rPr lang="en-US" sz="3600" dirty="0">
                <a:solidFill>
                  <a:schemeClr val="bg1"/>
                </a:solidFill>
                <a:effectLst/>
                <a:ea typeface="Times New Roman" panose="02020603050405020304" pitchFamily="18" charset="0"/>
                <a:cs typeface="Calibri" panose="020F0502020204030204" pitchFamily="34" charset="0"/>
              </a:rPr>
              <a:t>Luke 6:12</a:t>
            </a:r>
            <a:endParaRPr lang="en-US" sz="3600" dirty="0">
              <a:solidFill>
                <a:schemeClr val="bg1"/>
              </a:solidFill>
              <a:effectLst/>
              <a:ea typeface="Times New Roman" panose="02020603050405020304" pitchFamily="18" charset="0"/>
              <a:cs typeface="Times New Roman" panose="02020603050405020304" pitchFamily="18" charset="0"/>
            </a:endParaRPr>
          </a:p>
          <a:p>
            <a:pPr marL="0" marR="0" algn="l">
              <a:lnSpc>
                <a:spcPct val="90000"/>
              </a:lnSpc>
              <a:spcBef>
                <a:spcPts val="0"/>
              </a:spcBef>
              <a:spcAft>
                <a:spcPts val="0"/>
              </a:spcAft>
            </a:pPr>
            <a:r>
              <a:rPr lang="en-US" sz="3200" dirty="0">
                <a:solidFill>
                  <a:schemeClr val="bg1"/>
                </a:solidFill>
                <a:effectLst/>
                <a:ea typeface="Times New Roman" panose="02020603050405020304" pitchFamily="18" charset="0"/>
                <a:cs typeface="Calibri" panose="020F0502020204030204" pitchFamily="34" charset="0"/>
              </a:rPr>
              <a:t>Now it came to pass in those days that He went out to </a:t>
            </a:r>
            <a:r>
              <a:rPr lang="en-US" sz="3200" dirty="0">
                <a:effectLst/>
                <a:highlight>
                  <a:srgbClr val="FFFF00"/>
                </a:highlight>
                <a:ea typeface="Times New Roman" panose="02020603050405020304" pitchFamily="18" charset="0"/>
                <a:cs typeface="Calibri" panose="020F0502020204030204" pitchFamily="34" charset="0"/>
              </a:rPr>
              <a:t>the mountain</a:t>
            </a:r>
            <a:r>
              <a:rPr lang="en-US" sz="3200" dirty="0">
                <a:effectLst/>
                <a:ea typeface="Times New Roman" panose="02020603050405020304" pitchFamily="18" charset="0"/>
                <a:cs typeface="Calibri" panose="020F0502020204030204" pitchFamily="34" charset="0"/>
              </a:rPr>
              <a:t> </a:t>
            </a:r>
            <a:r>
              <a:rPr lang="en-US" sz="3200" dirty="0">
                <a:solidFill>
                  <a:schemeClr val="bg1"/>
                </a:solidFill>
                <a:effectLst/>
                <a:ea typeface="Times New Roman" panose="02020603050405020304" pitchFamily="18" charset="0"/>
                <a:cs typeface="Calibri" panose="020F0502020204030204" pitchFamily="34" charset="0"/>
              </a:rPr>
              <a:t>to pray, and continued all night in prayer to God. </a:t>
            </a:r>
            <a:endParaRPr lang="en-US" sz="32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25241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D50115-7C6F-3642-DB21-EEB0F6A36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AB015809-321B-0A32-DDA5-A05179F73D0E}"/>
              </a:ext>
            </a:extLst>
          </p:cNvPr>
          <p:cNvSpPr txBox="1"/>
          <p:nvPr/>
        </p:nvSpPr>
        <p:spPr>
          <a:xfrm>
            <a:off x="487052" y="2025539"/>
            <a:ext cx="6253113" cy="2806922"/>
          </a:xfrm>
          <a:prstGeom prst="rect">
            <a:avLst/>
          </a:prstGeom>
          <a:noFill/>
        </p:spPr>
        <p:txBody>
          <a:bodyPr wrap="square" rtlCol="0">
            <a:spAutoFit/>
          </a:bodyPr>
          <a:lstStyle/>
          <a:p>
            <a:pPr marL="0" marR="0" algn="l">
              <a:lnSpc>
                <a:spcPct val="90000"/>
              </a:lnSpc>
              <a:spcBef>
                <a:spcPts val="0"/>
              </a:spcBef>
              <a:spcAft>
                <a:spcPts val="0"/>
              </a:spcAft>
            </a:pPr>
            <a:r>
              <a:rPr lang="en-US" sz="3600" dirty="0">
                <a:solidFill>
                  <a:schemeClr val="bg1"/>
                </a:solidFill>
                <a:effectLst/>
                <a:ea typeface="Times New Roman" panose="02020603050405020304" pitchFamily="18" charset="0"/>
                <a:cs typeface="Calibri" panose="020F0502020204030204" pitchFamily="34" charset="0"/>
              </a:rPr>
              <a:t>John 6:15</a:t>
            </a:r>
            <a:endParaRPr lang="en-US" sz="3600" dirty="0">
              <a:solidFill>
                <a:schemeClr val="bg1"/>
              </a:solidFill>
              <a:effectLst/>
              <a:ea typeface="Times New Roman" panose="02020603050405020304" pitchFamily="18" charset="0"/>
              <a:cs typeface="Times New Roman" panose="02020603050405020304" pitchFamily="18" charset="0"/>
            </a:endParaRPr>
          </a:p>
          <a:p>
            <a:pPr marL="0" marR="0" algn="l">
              <a:lnSpc>
                <a:spcPct val="90000"/>
              </a:lnSpc>
              <a:spcBef>
                <a:spcPts val="0"/>
              </a:spcBef>
              <a:spcAft>
                <a:spcPts val="0"/>
              </a:spcAft>
            </a:pPr>
            <a:r>
              <a:rPr lang="en-US" sz="3200" dirty="0">
                <a:solidFill>
                  <a:schemeClr val="bg1"/>
                </a:solidFill>
                <a:effectLst/>
                <a:ea typeface="Times New Roman" panose="02020603050405020304" pitchFamily="18" charset="0"/>
                <a:cs typeface="Calibri" panose="020F0502020204030204" pitchFamily="34" charset="0"/>
              </a:rPr>
              <a:t>Therefore when Jesus perceived that they were about to come and take Him by force to make Him king, He departed again to </a:t>
            </a:r>
            <a:r>
              <a:rPr lang="en-US" sz="3200" dirty="0">
                <a:effectLst/>
                <a:highlight>
                  <a:srgbClr val="FFFF00"/>
                </a:highlight>
                <a:ea typeface="Times New Roman" panose="02020603050405020304" pitchFamily="18" charset="0"/>
                <a:cs typeface="Calibri" panose="020F0502020204030204" pitchFamily="34" charset="0"/>
              </a:rPr>
              <a:t>the mountain</a:t>
            </a:r>
            <a:r>
              <a:rPr lang="en-US" sz="3200" dirty="0">
                <a:effectLst/>
                <a:ea typeface="Times New Roman" panose="02020603050405020304" pitchFamily="18" charset="0"/>
                <a:cs typeface="Calibri" panose="020F0502020204030204" pitchFamily="34" charset="0"/>
              </a:rPr>
              <a:t> </a:t>
            </a:r>
            <a:r>
              <a:rPr lang="en-US" sz="3200" dirty="0">
                <a:solidFill>
                  <a:schemeClr val="bg1"/>
                </a:solidFill>
                <a:effectLst/>
                <a:ea typeface="Times New Roman" panose="02020603050405020304" pitchFamily="18" charset="0"/>
                <a:cs typeface="Calibri" panose="020F0502020204030204" pitchFamily="34" charset="0"/>
              </a:rPr>
              <a:t>by Himself alone.</a:t>
            </a:r>
            <a:endParaRPr lang="en-US" sz="32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35145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D50115-7C6F-3642-DB21-EEB0F6A36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AB015809-321B-0A32-DDA5-A05179F73D0E}"/>
              </a:ext>
            </a:extLst>
          </p:cNvPr>
          <p:cNvSpPr txBox="1"/>
          <p:nvPr/>
        </p:nvSpPr>
        <p:spPr>
          <a:xfrm>
            <a:off x="373931" y="3105834"/>
            <a:ext cx="6837574" cy="646331"/>
          </a:xfrm>
          <a:prstGeom prst="rect">
            <a:avLst/>
          </a:prstGeom>
          <a:noFill/>
        </p:spPr>
        <p:txBody>
          <a:bodyPr wrap="square" rtlCol="0">
            <a:spAutoFit/>
          </a:bodyPr>
          <a:lstStyle/>
          <a:p>
            <a:pPr marL="0" marR="0" algn="l">
              <a:spcBef>
                <a:spcPts val="0"/>
              </a:spcBef>
              <a:spcAft>
                <a:spcPts val="0"/>
              </a:spcAft>
            </a:pPr>
            <a:r>
              <a:rPr lang="en-US" sz="3600" dirty="0">
                <a:solidFill>
                  <a:schemeClr val="bg1"/>
                </a:solidFill>
                <a:effectLst/>
                <a:ea typeface="Times New Roman" panose="02020603050405020304" pitchFamily="18" charset="0"/>
                <a:cs typeface="Calibri" panose="020F0502020204030204" pitchFamily="34" charset="0"/>
              </a:rPr>
              <a:t>Jesus taught us to go into our room.</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80601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D50115-7C6F-3642-DB21-EEB0F6A36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AB015809-321B-0A32-DDA5-A05179F73D0E}"/>
              </a:ext>
            </a:extLst>
          </p:cNvPr>
          <p:cNvSpPr txBox="1"/>
          <p:nvPr/>
        </p:nvSpPr>
        <p:spPr>
          <a:xfrm>
            <a:off x="487052" y="1803939"/>
            <a:ext cx="6253113" cy="3250121"/>
          </a:xfrm>
          <a:prstGeom prst="rect">
            <a:avLst/>
          </a:prstGeom>
          <a:noFill/>
        </p:spPr>
        <p:txBody>
          <a:bodyPr wrap="square" rtlCol="0">
            <a:spAutoFit/>
          </a:bodyPr>
          <a:lstStyle/>
          <a:p>
            <a:pPr marL="0" marR="0" algn="l">
              <a:lnSpc>
                <a:spcPct val="90000"/>
              </a:lnSpc>
              <a:spcBef>
                <a:spcPts val="0"/>
              </a:spcBef>
              <a:spcAft>
                <a:spcPts val="0"/>
              </a:spcAft>
            </a:pPr>
            <a:r>
              <a:rPr lang="en-US" sz="3600" dirty="0">
                <a:solidFill>
                  <a:schemeClr val="bg1"/>
                </a:solidFill>
                <a:effectLst/>
                <a:ea typeface="Times New Roman" panose="02020603050405020304" pitchFamily="18" charset="0"/>
                <a:cs typeface="Calibri" panose="020F0502020204030204" pitchFamily="34" charset="0"/>
              </a:rPr>
              <a:t>Matthew 6:6</a:t>
            </a:r>
            <a:endParaRPr lang="en-US" sz="3600" dirty="0">
              <a:solidFill>
                <a:schemeClr val="bg1"/>
              </a:solidFill>
              <a:effectLst/>
              <a:ea typeface="Times New Roman" panose="02020603050405020304" pitchFamily="18" charset="0"/>
              <a:cs typeface="Times New Roman" panose="02020603050405020304" pitchFamily="18" charset="0"/>
            </a:endParaRPr>
          </a:p>
          <a:p>
            <a:pPr marL="0" marR="0" algn="l">
              <a:lnSpc>
                <a:spcPct val="90000"/>
              </a:lnSpc>
              <a:spcBef>
                <a:spcPts val="0"/>
              </a:spcBef>
              <a:spcAft>
                <a:spcPts val="0"/>
              </a:spcAft>
            </a:pPr>
            <a:r>
              <a:rPr lang="en-US" sz="3200" dirty="0">
                <a:solidFill>
                  <a:schemeClr val="bg1"/>
                </a:solidFill>
                <a:effectLst/>
                <a:ea typeface="Times New Roman" panose="02020603050405020304" pitchFamily="18" charset="0"/>
                <a:cs typeface="Calibri" panose="020F0502020204030204" pitchFamily="34" charset="0"/>
              </a:rPr>
              <a:t>But you, when you pray, go into </a:t>
            </a:r>
            <a:r>
              <a:rPr lang="en-US" sz="3200" dirty="0">
                <a:effectLst/>
                <a:highlight>
                  <a:srgbClr val="FFFF00"/>
                </a:highlight>
                <a:ea typeface="Times New Roman" panose="02020603050405020304" pitchFamily="18" charset="0"/>
                <a:cs typeface="Calibri" panose="020F0502020204030204" pitchFamily="34" charset="0"/>
              </a:rPr>
              <a:t>your room</a:t>
            </a:r>
            <a:r>
              <a:rPr lang="en-US" sz="3200" dirty="0">
                <a:solidFill>
                  <a:schemeClr val="bg1"/>
                </a:solidFill>
                <a:effectLst/>
                <a:ea typeface="Times New Roman" panose="02020603050405020304" pitchFamily="18" charset="0"/>
                <a:cs typeface="Calibri" panose="020F0502020204030204" pitchFamily="34" charset="0"/>
              </a:rPr>
              <a:t>, and when you have shut your door, pray to your Father who is in the secret place; and your Father who sees in secret will reward you openly. </a:t>
            </a:r>
            <a:endParaRPr lang="en-US" sz="32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41296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D50115-7C6F-3642-DB21-EEB0F6A36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AB015809-321B-0A32-DDA5-A05179F73D0E}"/>
              </a:ext>
            </a:extLst>
          </p:cNvPr>
          <p:cNvSpPr txBox="1"/>
          <p:nvPr/>
        </p:nvSpPr>
        <p:spPr>
          <a:xfrm>
            <a:off x="553040" y="3133534"/>
            <a:ext cx="6837574" cy="590931"/>
          </a:xfrm>
          <a:prstGeom prst="rect">
            <a:avLst/>
          </a:prstGeom>
          <a:noFill/>
        </p:spPr>
        <p:txBody>
          <a:bodyPr wrap="square" rtlCol="0">
            <a:spAutoFit/>
          </a:bodyPr>
          <a:lstStyle/>
          <a:p>
            <a:pPr marL="0" marR="0" algn="l">
              <a:lnSpc>
                <a:spcPct val="90000"/>
              </a:lnSpc>
              <a:spcBef>
                <a:spcPts val="0"/>
              </a:spcBef>
              <a:spcAft>
                <a:spcPts val="0"/>
              </a:spcAft>
            </a:pPr>
            <a:r>
              <a:rPr lang="en-US" sz="3600" b="1" dirty="0">
                <a:solidFill>
                  <a:schemeClr val="bg1"/>
                </a:solidFill>
                <a:effectLst/>
                <a:ea typeface="Times New Roman" panose="02020603050405020304" pitchFamily="18" charset="0"/>
                <a:cs typeface="Calibri" panose="020F0502020204030204" pitchFamily="34" charset="0"/>
              </a:rPr>
              <a:t>REVIEW:</a:t>
            </a:r>
            <a:endParaRPr lang="en-US" sz="3600" b="1"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61630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D50115-7C6F-3642-DB21-EEB0F6A36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AB015809-321B-0A32-DDA5-A05179F73D0E}"/>
              </a:ext>
            </a:extLst>
          </p:cNvPr>
          <p:cNvSpPr txBox="1"/>
          <p:nvPr/>
        </p:nvSpPr>
        <p:spPr>
          <a:xfrm>
            <a:off x="517056" y="2136338"/>
            <a:ext cx="7827390" cy="2585323"/>
          </a:xfrm>
          <a:prstGeom prst="rect">
            <a:avLst/>
          </a:prstGeom>
          <a:noFill/>
        </p:spPr>
        <p:txBody>
          <a:bodyPr wrap="square" rtlCol="0">
            <a:spAutoFit/>
          </a:bodyPr>
          <a:lstStyle/>
          <a:p>
            <a:pPr marL="0" marR="0" algn="l">
              <a:lnSpc>
                <a:spcPct val="90000"/>
              </a:lnSpc>
              <a:spcBef>
                <a:spcPts val="0"/>
              </a:spcBef>
              <a:spcAft>
                <a:spcPts val="0"/>
              </a:spcAft>
            </a:pPr>
            <a:r>
              <a:rPr lang="en-US" sz="3600" b="1" dirty="0">
                <a:solidFill>
                  <a:schemeClr val="bg1"/>
                </a:solidFill>
                <a:effectLst/>
                <a:ea typeface="Times New Roman" panose="02020603050405020304" pitchFamily="18" charset="0"/>
                <a:cs typeface="Calibri" panose="020F0502020204030204" pitchFamily="34" charset="0"/>
              </a:rPr>
              <a:t>THE POWER OF HABITS AND </a:t>
            </a:r>
          </a:p>
          <a:p>
            <a:pPr marL="0" marR="0" algn="l">
              <a:lnSpc>
                <a:spcPct val="90000"/>
              </a:lnSpc>
              <a:spcBef>
                <a:spcPts val="0"/>
              </a:spcBef>
              <a:spcAft>
                <a:spcPts val="0"/>
              </a:spcAft>
            </a:pPr>
            <a:r>
              <a:rPr lang="en-US" sz="3600" b="1" dirty="0">
                <a:solidFill>
                  <a:schemeClr val="bg1"/>
                </a:solidFill>
                <a:effectLst/>
                <a:ea typeface="Times New Roman" panose="02020603050405020304" pitchFamily="18" charset="0"/>
                <a:cs typeface="Calibri" panose="020F0502020204030204" pitchFamily="34" charset="0"/>
              </a:rPr>
              <a:t>ROUTINES</a:t>
            </a:r>
            <a:endParaRPr lang="en-US" sz="3600" dirty="0">
              <a:solidFill>
                <a:schemeClr val="bg1"/>
              </a:solidFill>
              <a:effectLst/>
              <a:ea typeface="Times New Roman" panose="02020603050405020304" pitchFamily="18" charset="0"/>
              <a:cs typeface="Times New Roman" panose="02020603050405020304" pitchFamily="18" charset="0"/>
            </a:endParaRPr>
          </a:p>
          <a:p>
            <a:pPr marL="0" marR="0" algn="l">
              <a:lnSpc>
                <a:spcPct val="90000"/>
              </a:lnSpc>
              <a:spcBef>
                <a:spcPts val="0"/>
              </a:spcBef>
              <a:spcAft>
                <a:spcPts val="0"/>
              </a:spcAft>
            </a:pPr>
            <a:r>
              <a:rPr lang="en-US" sz="3600" b="1" dirty="0">
                <a:solidFill>
                  <a:schemeClr val="bg1"/>
                </a:solidFill>
                <a:effectLst/>
                <a:ea typeface="Times New Roman" panose="02020603050405020304" pitchFamily="18" charset="0"/>
                <a:cs typeface="Calibri" panose="020F0502020204030204" pitchFamily="34" charset="0"/>
              </a:rPr>
              <a:t>MOTIVATION (THE WHY)</a:t>
            </a:r>
            <a:endParaRPr lang="en-US" sz="3600" dirty="0">
              <a:solidFill>
                <a:schemeClr val="bg1"/>
              </a:solidFill>
              <a:effectLst/>
              <a:ea typeface="Times New Roman" panose="02020603050405020304" pitchFamily="18" charset="0"/>
              <a:cs typeface="Times New Roman" panose="02020603050405020304" pitchFamily="18" charset="0"/>
            </a:endParaRPr>
          </a:p>
          <a:p>
            <a:pPr marL="0" marR="0" algn="l">
              <a:lnSpc>
                <a:spcPct val="90000"/>
              </a:lnSpc>
              <a:spcBef>
                <a:spcPts val="0"/>
              </a:spcBef>
              <a:spcAft>
                <a:spcPts val="0"/>
              </a:spcAft>
            </a:pPr>
            <a:r>
              <a:rPr lang="en-US" sz="3600" b="1" dirty="0">
                <a:solidFill>
                  <a:schemeClr val="bg1"/>
                </a:solidFill>
                <a:effectLst/>
                <a:ea typeface="Times New Roman" panose="02020603050405020304" pitchFamily="18" charset="0"/>
                <a:cs typeface="Calibri" panose="020F0502020204030204" pitchFamily="34" charset="0"/>
              </a:rPr>
              <a:t>PRIORITIES (THE WHAT)</a:t>
            </a:r>
            <a:endParaRPr lang="en-US" sz="3600" dirty="0">
              <a:solidFill>
                <a:schemeClr val="bg1"/>
              </a:solidFill>
              <a:ea typeface="Times New Roman" panose="02020603050405020304" pitchFamily="18" charset="0"/>
              <a:cs typeface="Times New Roman" panose="02020603050405020304" pitchFamily="18" charset="0"/>
            </a:endParaRPr>
          </a:p>
          <a:p>
            <a:pPr marL="0" marR="0" algn="l">
              <a:lnSpc>
                <a:spcPct val="90000"/>
              </a:lnSpc>
              <a:spcBef>
                <a:spcPts val="0"/>
              </a:spcBef>
              <a:spcAft>
                <a:spcPts val="0"/>
              </a:spcAft>
            </a:pPr>
            <a:r>
              <a:rPr lang="en-US" sz="3600" b="1" dirty="0">
                <a:solidFill>
                  <a:schemeClr val="bg1"/>
                </a:solidFill>
                <a:effectLst/>
                <a:ea typeface="Times New Roman" panose="02020603050405020304" pitchFamily="18" charset="0"/>
                <a:cs typeface="Calibri" panose="020F0502020204030204" pitchFamily="34" charset="0"/>
              </a:rPr>
              <a:t>SCHEDULE AND SPACE (THE HOW)</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5551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D50115-7C6F-3642-DB21-EEB0F6A36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AB015809-321B-0A32-DDA5-A05179F73D0E}"/>
              </a:ext>
            </a:extLst>
          </p:cNvPr>
          <p:cNvSpPr txBox="1"/>
          <p:nvPr/>
        </p:nvSpPr>
        <p:spPr>
          <a:xfrm>
            <a:off x="515332" y="2884235"/>
            <a:ext cx="5590095" cy="1089529"/>
          </a:xfrm>
          <a:prstGeom prst="rect">
            <a:avLst/>
          </a:prstGeom>
          <a:noFill/>
        </p:spPr>
        <p:txBody>
          <a:bodyPr wrap="square" rtlCol="0">
            <a:spAutoFit/>
          </a:bodyPr>
          <a:lstStyle/>
          <a:p>
            <a:pPr>
              <a:lnSpc>
                <a:spcPct val="90000"/>
              </a:lnSpc>
            </a:pPr>
            <a:r>
              <a:rPr lang="en-US" sz="3600" b="1" dirty="0">
                <a:solidFill>
                  <a:schemeClr val="bg1"/>
                </a:solidFill>
                <a:effectLst/>
                <a:ea typeface="Times New Roman" panose="02020603050405020304" pitchFamily="18" charset="0"/>
                <a:cs typeface="Calibri" panose="020F0502020204030204" pitchFamily="34" charset="0"/>
              </a:rPr>
              <a:t>THE POWER OF HABITS AND ROUTINES</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227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D50115-7C6F-3642-DB21-EEB0F6A36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AB015809-321B-0A32-DDA5-A05179F73D0E}"/>
              </a:ext>
            </a:extLst>
          </p:cNvPr>
          <p:cNvSpPr txBox="1"/>
          <p:nvPr/>
        </p:nvSpPr>
        <p:spPr>
          <a:xfrm>
            <a:off x="656734" y="889843"/>
            <a:ext cx="6253113" cy="5078313"/>
          </a:xfrm>
          <a:prstGeom prst="rect">
            <a:avLst/>
          </a:prstGeom>
          <a:noFill/>
        </p:spPr>
        <p:txBody>
          <a:bodyPr wrap="square" rtlCol="0">
            <a:spAutoFit/>
          </a:bodyPr>
          <a:lstStyle/>
          <a:p>
            <a:pPr marL="0" marR="0" algn="l">
              <a:lnSpc>
                <a:spcPct val="90000"/>
              </a:lnSpc>
              <a:spcBef>
                <a:spcPts val="0"/>
              </a:spcBef>
              <a:spcAft>
                <a:spcPts val="0"/>
              </a:spcAft>
            </a:pPr>
            <a:r>
              <a:rPr lang="en-US" sz="3600" dirty="0">
                <a:solidFill>
                  <a:schemeClr val="bg1"/>
                </a:solidFill>
                <a:effectLst/>
                <a:ea typeface="Times New Roman" panose="02020603050405020304" pitchFamily="18" charset="0"/>
                <a:cs typeface="Calibri" panose="020F0502020204030204" pitchFamily="34" charset="0"/>
              </a:rPr>
              <a:t>Our habits and routines shape us into what we become.</a:t>
            </a:r>
            <a:endParaRPr lang="en-US" sz="3600" dirty="0">
              <a:solidFill>
                <a:schemeClr val="bg1"/>
              </a:solidFill>
              <a:ea typeface="Times New Roman" panose="02020603050405020304" pitchFamily="18" charset="0"/>
              <a:cs typeface="Times New Roman" panose="02020603050405020304" pitchFamily="18" charset="0"/>
            </a:endParaRPr>
          </a:p>
          <a:p>
            <a:pPr marL="0" marR="0" algn="l">
              <a:lnSpc>
                <a:spcPct val="90000"/>
              </a:lnSpc>
              <a:spcBef>
                <a:spcPts val="0"/>
              </a:spcBef>
              <a:spcAft>
                <a:spcPts val="0"/>
              </a:spcAft>
            </a:pPr>
            <a:endParaRPr lang="en-US" sz="3600" dirty="0">
              <a:solidFill>
                <a:schemeClr val="bg1"/>
              </a:solidFill>
              <a:effectLst/>
              <a:ea typeface="Times New Roman" panose="02020603050405020304" pitchFamily="18" charset="0"/>
              <a:cs typeface="Times New Roman" panose="02020603050405020304" pitchFamily="18" charset="0"/>
            </a:endParaRPr>
          </a:p>
          <a:p>
            <a:pPr marL="0" marR="0" algn="l">
              <a:lnSpc>
                <a:spcPct val="90000"/>
              </a:lnSpc>
              <a:spcBef>
                <a:spcPts val="0"/>
              </a:spcBef>
              <a:spcAft>
                <a:spcPts val="0"/>
              </a:spcAft>
            </a:pPr>
            <a:r>
              <a:rPr lang="en-US" sz="3600" dirty="0">
                <a:solidFill>
                  <a:schemeClr val="bg1"/>
                </a:solidFill>
                <a:effectLst/>
                <a:ea typeface="Times New Roman" panose="02020603050405020304" pitchFamily="18" charset="0"/>
                <a:cs typeface="Calibri" panose="020F0502020204030204" pitchFamily="34" charset="0"/>
              </a:rPr>
              <a:t>Our habits and routines generate the resources we carry within us.</a:t>
            </a:r>
            <a:endParaRPr lang="en-US" sz="3600" dirty="0">
              <a:solidFill>
                <a:schemeClr val="bg1"/>
              </a:solidFill>
              <a:effectLst/>
              <a:ea typeface="Times New Roman" panose="02020603050405020304" pitchFamily="18" charset="0"/>
              <a:cs typeface="Times New Roman" panose="02020603050405020304" pitchFamily="18" charset="0"/>
            </a:endParaRPr>
          </a:p>
          <a:p>
            <a:pPr marL="0" marR="0" algn="l">
              <a:lnSpc>
                <a:spcPct val="90000"/>
              </a:lnSpc>
              <a:spcBef>
                <a:spcPts val="0"/>
              </a:spcBef>
              <a:spcAft>
                <a:spcPts val="0"/>
              </a:spcAft>
            </a:pPr>
            <a:endParaRPr lang="en-US" sz="3600" dirty="0">
              <a:solidFill>
                <a:schemeClr val="bg1"/>
              </a:solidFill>
              <a:ea typeface="Times New Roman" panose="02020603050405020304" pitchFamily="18" charset="0"/>
              <a:cs typeface="Calibri" panose="020F0502020204030204" pitchFamily="34" charset="0"/>
            </a:endParaRPr>
          </a:p>
          <a:p>
            <a:pPr marL="0" marR="0" algn="l">
              <a:lnSpc>
                <a:spcPct val="90000"/>
              </a:lnSpc>
              <a:spcBef>
                <a:spcPts val="0"/>
              </a:spcBef>
              <a:spcAft>
                <a:spcPts val="0"/>
              </a:spcAft>
            </a:pPr>
            <a:r>
              <a:rPr lang="en-US" sz="3600" dirty="0">
                <a:solidFill>
                  <a:schemeClr val="bg1"/>
                </a:solidFill>
                <a:effectLst/>
                <a:ea typeface="Times New Roman" panose="02020603050405020304" pitchFamily="18" charset="0"/>
                <a:cs typeface="Calibri" panose="020F0502020204030204" pitchFamily="34" charset="0"/>
              </a:rPr>
              <a:t>Our habits and routines determine the direction and destination.</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4999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D50115-7C6F-3642-DB21-EEB0F6A36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AB015809-321B-0A32-DDA5-A05179F73D0E}"/>
              </a:ext>
            </a:extLst>
          </p:cNvPr>
          <p:cNvSpPr txBox="1"/>
          <p:nvPr/>
        </p:nvSpPr>
        <p:spPr>
          <a:xfrm>
            <a:off x="637881" y="3133534"/>
            <a:ext cx="6253113" cy="590931"/>
          </a:xfrm>
          <a:prstGeom prst="rect">
            <a:avLst/>
          </a:prstGeom>
          <a:noFill/>
        </p:spPr>
        <p:txBody>
          <a:bodyPr wrap="square" rtlCol="0">
            <a:spAutoFit/>
          </a:bodyPr>
          <a:lstStyle/>
          <a:p>
            <a:pPr marL="0" marR="0" algn="l">
              <a:lnSpc>
                <a:spcPct val="90000"/>
              </a:lnSpc>
              <a:spcBef>
                <a:spcPts val="0"/>
              </a:spcBef>
              <a:spcAft>
                <a:spcPts val="0"/>
              </a:spcAft>
            </a:pPr>
            <a:r>
              <a:rPr lang="en-US" sz="3600" dirty="0">
                <a:solidFill>
                  <a:schemeClr val="bg1"/>
                </a:solidFill>
                <a:effectLst/>
                <a:ea typeface="Times New Roman" panose="02020603050405020304" pitchFamily="18" charset="0"/>
                <a:cs typeface="Calibri" panose="020F0502020204030204" pitchFamily="34" charset="0"/>
              </a:rPr>
              <a:t> </a:t>
            </a:r>
            <a:r>
              <a:rPr lang="en-US" sz="3600" b="1" dirty="0">
                <a:solidFill>
                  <a:schemeClr val="bg1"/>
                </a:solidFill>
                <a:effectLst/>
                <a:ea typeface="Times New Roman" panose="02020603050405020304" pitchFamily="18" charset="0"/>
                <a:cs typeface="Calibri" panose="020F0502020204030204" pitchFamily="34" charset="0"/>
              </a:rPr>
              <a:t>THE EXAMPLE OF DANIEL</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9295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D50115-7C6F-3642-DB21-EEB0F6A36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AB015809-321B-0A32-DDA5-A05179F73D0E}"/>
              </a:ext>
            </a:extLst>
          </p:cNvPr>
          <p:cNvSpPr txBox="1"/>
          <p:nvPr/>
        </p:nvSpPr>
        <p:spPr>
          <a:xfrm>
            <a:off x="741576" y="1360741"/>
            <a:ext cx="6253113" cy="4136517"/>
          </a:xfrm>
          <a:prstGeom prst="rect">
            <a:avLst/>
          </a:prstGeom>
          <a:noFill/>
        </p:spPr>
        <p:txBody>
          <a:bodyPr wrap="square" rtlCol="0">
            <a:spAutoFit/>
          </a:bodyPr>
          <a:lstStyle/>
          <a:p>
            <a:pPr marL="0" marR="0" algn="l">
              <a:lnSpc>
                <a:spcPct val="90000"/>
              </a:lnSpc>
              <a:spcBef>
                <a:spcPts val="0"/>
              </a:spcBef>
              <a:spcAft>
                <a:spcPts val="0"/>
              </a:spcAft>
            </a:pPr>
            <a:r>
              <a:rPr lang="en-US" sz="3600" dirty="0">
                <a:solidFill>
                  <a:schemeClr val="bg1"/>
                </a:solidFill>
                <a:effectLst/>
                <a:ea typeface="Times New Roman" panose="02020603050405020304" pitchFamily="18" charset="0"/>
                <a:cs typeface="Calibri" panose="020F0502020204030204" pitchFamily="34" charset="0"/>
              </a:rPr>
              <a:t>Daniel 6:10</a:t>
            </a:r>
            <a:endParaRPr lang="en-US" sz="3600" dirty="0">
              <a:solidFill>
                <a:schemeClr val="bg1"/>
              </a:solidFill>
              <a:effectLst/>
              <a:ea typeface="Times New Roman" panose="02020603050405020304" pitchFamily="18" charset="0"/>
              <a:cs typeface="Times New Roman" panose="02020603050405020304" pitchFamily="18" charset="0"/>
            </a:endParaRPr>
          </a:p>
          <a:p>
            <a:pPr marL="0" marR="0" algn="l">
              <a:lnSpc>
                <a:spcPct val="90000"/>
              </a:lnSpc>
              <a:spcBef>
                <a:spcPts val="0"/>
              </a:spcBef>
              <a:spcAft>
                <a:spcPts val="0"/>
              </a:spcAft>
            </a:pPr>
            <a:r>
              <a:rPr lang="en-US" sz="3200" dirty="0">
                <a:solidFill>
                  <a:schemeClr val="bg1"/>
                </a:solidFill>
                <a:effectLst/>
                <a:ea typeface="Times New Roman" panose="02020603050405020304" pitchFamily="18" charset="0"/>
                <a:cs typeface="Calibri" panose="020F0502020204030204" pitchFamily="34" charset="0"/>
              </a:rPr>
              <a:t>Now when Daniel knew that the writing was signed, he went home. And in his upper room, with his windows open toward Jerusalem, he knelt down on his knees three times that day, and prayed and gave thanks before his God, </a:t>
            </a:r>
            <a:r>
              <a:rPr lang="en-US" sz="3200" dirty="0">
                <a:effectLst/>
                <a:highlight>
                  <a:srgbClr val="FFFF00"/>
                </a:highlight>
                <a:ea typeface="Times New Roman" panose="02020603050405020304" pitchFamily="18" charset="0"/>
                <a:cs typeface="Calibri" panose="020F0502020204030204" pitchFamily="34" charset="0"/>
              </a:rPr>
              <a:t>as was his custom since early days.</a:t>
            </a:r>
            <a:r>
              <a:rPr lang="en-US" sz="3200" dirty="0">
                <a:effectLst/>
                <a:ea typeface="Times New Roman" panose="02020603050405020304" pitchFamily="18" charset="0"/>
                <a:cs typeface="Calibri" panose="020F0502020204030204" pitchFamily="34" charset="0"/>
              </a:rPr>
              <a:t> </a:t>
            </a:r>
            <a:endParaRPr lang="en-US" sz="32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0202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D50115-7C6F-3642-DB21-EEB0F6A36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AB015809-321B-0A32-DDA5-A05179F73D0E}"/>
              </a:ext>
            </a:extLst>
          </p:cNvPr>
          <p:cNvSpPr txBox="1"/>
          <p:nvPr/>
        </p:nvSpPr>
        <p:spPr>
          <a:xfrm>
            <a:off x="628454" y="3133534"/>
            <a:ext cx="6253113" cy="590931"/>
          </a:xfrm>
          <a:prstGeom prst="rect">
            <a:avLst/>
          </a:prstGeom>
          <a:noFill/>
        </p:spPr>
        <p:txBody>
          <a:bodyPr wrap="square" rtlCol="0">
            <a:spAutoFit/>
          </a:bodyPr>
          <a:lstStyle/>
          <a:p>
            <a:pPr marL="0" marR="0" algn="l">
              <a:lnSpc>
                <a:spcPct val="90000"/>
              </a:lnSpc>
              <a:spcBef>
                <a:spcPts val="0"/>
              </a:spcBef>
              <a:spcAft>
                <a:spcPts val="0"/>
              </a:spcAft>
            </a:pPr>
            <a:r>
              <a:rPr lang="en-US" sz="3600" b="1" dirty="0">
                <a:solidFill>
                  <a:schemeClr val="bg1"/>
                </a:solidFill>
                <a:effectLst/>
                <a:ea typeface="Times New Roman" panose="02020603050405020304" pitchFamily="18" charset="0"/>
                <a:cs typeface="Calibri" panose="020F0502020204030204" pitchFamily="34" charset="0"/>
              </a:rPr>
              <a:t>THE EXAMPLE OF JESUS</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5141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D50115-7C6F-3642-DB21-EEB0F6A36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AB015809-321B-0A32-DDA5-A05179F73D0E}"/>
              </a:ext>
            </a:extLst>
          </p:cNvPr>
          <p:cNvSpPr txBox="1"/>
          <p:nvPr/>
        </p:nvSpPr>
        <p:spPr>
          <a:xfrm>
            <a:off x="713296" y="1582340"/>
            <a:ext cx="6253113" cy="3693319"/>
          </a:xfrm>
          <a:prstGeom prst="rect">
            <a:avLst/>
          </a:prstGeom>
          <a:noFill/>
        </p:spPr>
        <p:txBody>
          <a:bodyPr wrap="square" rtlCol="0">
            <a:spAutoFit/>
          </a:bodyPr>
          <a:lstStyle/>
          <a:p>
            <a:pPr marL="0" marR="0" algn="l">
              <a:lnSpc>
                <a:spcPct val="90000"/>
              </a:lnSpc>
              <a:spcBef>
                <a:spcPts val="0"/>
              </a:spcBef>
              <a:spcAft>
                <a:spcPts val="0"/>
              </a:spcAft>
            </a:pPr>
            <a:r>
              <a:rPr lang="en-US" sz="3600" dirty="0">
                <a:solidFill>
                  <a:schemeClr val="bg1"/>
                </a:solidFill>
                <a:effectLst/>
                <a:ea typeface="Times New Roman" panose="02020603050405020304" pitchFamily="18" charset="0"/>
                <a:cs typeface="Calibri" panose="020F0502020204030204" pitchFamily="34" charset="0"/>
              </a:rPr>
              <a:t>Luke 22:39,40</a:t>
            </a:r>
            <a:endParaRPr lang="en-US" sz="3600" dirty="0">
              <a:solidFill>
                <a:schemeClr val="bg1"/>
              </a:solidFill>
              <a:effectLst/>
              <a:ea typeface="Times New Roman" panose="02020603050405020304" pitchFamily="18" charset="0"/>
              <a:cs typeface="Times New Roman" panose="02020603050405020304" pitchFamily="18" charset="0"/>
            </a:endParaRPr>
          </a:p>
          <a:p>
            <a:pPr marL="0" marR="0" algn="l">
              <a:lnSpc>
                <a:spcPct val="90000"/>
              </a:lnSpc>
              <a:spcBef>
                <a:spcPts val="0"/>
              </a:spcBef>
              <a:spcAft>
                <a:spcPts val="0"/>
              </a:spcAft>
            </a:pPr>
            <a:r>
              <a:rPr lang="en-US" sz="3200" dirty="0">
                <a:solidFill>
                  <a:schemeClr val="bg1"/>
                </a:solidFill>
                <a:effectLst/>
                <a:ea typeface="Times New Roman" panose="02020603050405020304" pitchFamily="18" charset="0"/>
                <a:cs typeface="Calibri" panose="020F0502020204030204" pitchFamily="34" charset="0"/>
              </a:rPr>
              <a:t>39 Coming out, He went to the Mount of Olives, </a:t>
            </a:r>
            <a:r>
              <a:rPr lang="en-US" sz="3200" dirty="0">
                <a:effectLst/>
                <a:highlight>
                  <a:srgbClr val="FFFF00"/>
                </a:highlight>
                <a:ea typeface="Times New Roman" panose="02020603050405020304" pitchFamily="18" charset="0"/>
                <a:cs typeface="Calibri" panose="020F0502020204030204" pitchFamily="34" charset="0"/>
              </a:rPr>
              <a:t>as He was accustomed</a:t>
            </a:r>
            <a:r>
              <a:rPr lang="en-US" sz="3200" dirty="0">
                <a:solidFill>
                  <a:schemeClr val="bg1"/>
                </a:solidFill>
                <a:effectLst/>
                <a:ea typeface="Times New Roman" panose="02020603050405020304" pitchFamily="18" charset="0"/>
                <a:cs typeface="Calibri" panose="020F0502020204030204" pitchFamily="34" charset="0"/>
              </a:rPr>
              <a:t>, and His disciples also followed Him. </a:t>
            </a:r>
            <a:endParaRPr lang="en-US" sz="3200" dirty="0">
              <a:solidFill>
                <a:schemeClr val="bg1"/>
              </a:solidFill>
              <a:effectLst/>
              <a:ea typeface="Times New Roman" panose="02020603050405020304" pitchFamily="18" charset="0"/>
              <a:cs typeface="Times New Roman" panose="02020603050405020304" pitchFamily="18" charset="0"/>
            </a:endParaRPr>
          </a:p>
          <a:p>
            <a:pPr marL="0" marR="0" algn="l">
              <a:lnSpc>
                <a:spcPct val="90000"/>
              </a:lnSpc>
              <a:spcBef>
                <a:spcPts val="0"/>
              </a:spcBef>
              <a:spcAft>
                <a:spcPts val="0"/>
              </a:spcAft>
            </a:pPr>
            <a:r>
              <a:rPr lang="en-US" sz="3200" dirty="0">
                <a:solidFill>
                  <a:schemeClr val="bg1"/>
                </a:solidFill>
                <a:effectLst/>
                <a:ea typeface="Times New Roman" panose="02020603050405020304" pitchFamily="18" charset="0"/>
                <a:cs typeface="Calibri" panose="020F0502020204030204" pitchFamily="34" charset="0"/>
              </a:rPr>
              <a:t>40 When He </a:t>
            </a:r>
            <a:r>
              <a:rPr lang="en-US" sz="3200" dirty="0">
                <a:effectLst/>
                <a:highlight>
                  <a:srgbClr val="FFFF00"/>
                </a:highlight>
                <a:ea typeface="Times New Roman" panose="02020603050405020304" pitchFamily="18" charset="0"/>
                <a:cs typeface="Calibri" panose="020F0502020204030204" pitchFamily="34" charset="0"/>
              </a:rPr>
              <a:t>came to the place</a:t>
            </a:r>
            <a:r>
              <a:rPr lang="en-US" sz="3200" dirty="0">
                <a:solidFill>
                  <a:schemeClr val="bg1"/>
                </a:solidFill>
                <a:effectLst/>
                <a:ea typeface="Times New Roman" panose="02020603050405020304" pitchFamily="18" charset="0"/>
                <a:cs typeface="Calibri" panose="020F0502020204030204" pitchFamily="34" charset="0"/>
              </a:rPr>
              <a:t>, He said to them, "Pray that you may not enter into temptation."</a:t>
            </a:r>
            <a:endParaRPr lang="en-US" sz="32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16576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1243</TotalTime>
  <Words>787</Words>
  <Application>Microsoft Office PowerPoint</Application>
  <PresentationFormat>Widescreen</PresentationFormat>
  <Paragraphs>78</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Graphic Designer</dc:creator>
  <cp:lastModifiedBy>Graphic Designer</cp:lastModifiedBy>
  <cp:revision>295</cp:revision>
  <dcterms:created xsi:type="dcterms:W3CDTF">2022-04-28T10:27:37Z</dcterms:created>
  <dcterms:modified xsi:type="dcterms:W3CDTF">2023-01-06T09:04:48Z</dcterms:modified>
</cp:coreProperties>
</file>