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001E"/>
    <a:srgbClr val="44001B"/>
    <a:srgbClr val="430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4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FF713-628E-464B-8E51-5C16ACE0F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743EF-3C0E-4DDE-BB0D-18303CED4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59809-8A02-4984-9F86-8070ABF2F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28DE8-2DE2-45EC-AD94-878E3A916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C3B14-A904-42B3-97C6-91660F2D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4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FB3C0-F47E-4516-9192-04B604CCA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A29A56-2514-4D1B-934D-FB3D49B5C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39ECF-4486-4062-880E-60CC94E33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515B4-9943-4A5B-AF0D-295772451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28076-29F0-423D-B145-9B85D7B35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EFE417-7C0C-4092-BE71-C8F1AEC4BB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DCFEE1-A434-4935-9F7A-2DFEB0AF6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488BA-3A77-43B4-A3C7-515F58EA7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8E1CF-B958-4466-B9AE-D3535782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0F948-441F-469E-BE1D-1DE7B0F99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7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AEDD-EAB1-45CF-96DB-68A36015E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2491E-CC08-43BF-A945-15D3E1E1F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58F51-0A55-4B74-9652-9FE2B54B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07C44-3516-41E6-9077-8F0386C6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C07C1-36FF-4274-A1F8-D88934EB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5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F316-5B1A-443D-9365-C36C8179D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A13C4-3DF3-4525-86C4-47477E4EA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C1CFB-3B86-487E-A228-5ABF5E69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7B9A7-55A8-4706-908C-ECAED49C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88BA2-4366-4B9C-BD25-EA392372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6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D9697-31BF-44CE-A6F5-1D3C9254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5A96C-0E9B-4308-807B-B978C5696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A10E7-69CB-4AC4-8D62-160D788E8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E455A-282E-4D38-BC11-CBF3FD1BB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CAFCE-598B-4A81-956C-7C78A3A36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5314E-F4EE-40F4-A749-C2853051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6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DF20-2C2F-483A-BC1C-4FC1F0278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8E327-39D7-4611-9B7E-9B7B4981C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5B367-1539-48A3-B668-3F21AC25B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3DEA46-3E29-41B9-BF8A-0D1A4959F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11D7CF-57B2-4CF4-ABD2-87D07F8A5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F5E7B8-19DD-4A55-81A9-2D56B240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355A37-1CC0-49DA-B8AF-7BB15E31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DA2146-EAA2-4A85-BD52-8C9694C2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8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27871-DDCE-4969-8C87-FCF64B270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A65F71-CC1C-4531-B2A4-5566F8C7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CBA1D-D766-4510-B7A9-B7789B5C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0E832-F209-4EB4-92C2-27854BDB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4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AA2583-F1C2-49EF-9EA3-1358454C8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CA3847-906B-446D-B0E0-34239134B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2FFC2-FA1D-4FE2-8A0D-E43BB3C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6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721ED-A3BD-43E1-B701-187BAFB53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DD20B-741D-474E-8130-5403C47A1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3B465-D714-4237-9DBF-06C501B28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66BB8-EF69-4CB9-87D8-3BE65741B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C8D68-DDEC-44F8-B31B-8A4478D01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F3822-FB29-434B-B198-FE4B120F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8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D79E-C070-42CC-805C-993C16977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05739-6D5A-4777-B58D-5E87F70901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D3B37-8532-4AFF-8C8B-6E971258F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003B4-95E5-4CFA-B039-74F205407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4BB70-F8A1-41E1-9CAA-EC62D3733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7529D-55F2-435B-9302-D9A1AA11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7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10197D-BAB4-4F7A-B28D-C0FA27396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08EE8-7BC3-48D4-A38B-AB5FE3FAA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1FB71-4AE5-4112-AEA3-3EC8D3B3C6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7264C-6AD2-4681-A800-FAD0AF653D8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8847C-6665-4002-9A55-08E243D8A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B88D4-A969-4584-A720-A32A42E1B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8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F3FF86A-AF46-2D34-F493-498F1E674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36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9F22C-D7A9-69B2-8BE3-AB6D0555C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F75432-1CC3-10FB-EFAA-5C1F7614E099}"/>
              </a:ext>
            </a:extLst>
          </p:cNvPr>
          <p:cNvSpPr txBox="1"/>
          <p:nvPr/>
        </p:nvSpPr>
        <p:spPr>
          <a:xfrm>
            <a:off x="655840" y="2468737"/>
            <a:ext cx="5605469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Ephesians 1:4-6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 to the praise of the glory of His grace, by which He made us accepted in the Beloved.</a:t>
            </a:r>
          </a:p>
        </p:txBody>
      </p:sp>
    </p:spTree>
    <p:extLst>
      <p:ext uri="{BB962C8B-B14F-4D97-AF65-F5344CB8AC3E}">
        <p14:creationId xmlns:p14="http://schemas.microsoft.com/office/powerpoint/2010/main" val="3159105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9F22C-D7A9-69B2-8BE3-AB6D0555C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F75432-1CC3-10FB-EFAA-5C1F7614E099}"/>
              </a:ext>
            </a:extLst>
          </p:cNvPr>
          <p:cNvSpPr txBox="1"/>
          <p:nvPr/>
        </p:nvSpPr>
        <p:spPr>
          <a:xfrm>
            <a:off x="684119" y="3133534"/>
            <a:ext cx="490113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HOLDS US IN LOVE</a:t>
            </a:r>
            <a:endParaRPr lang="en-US" sz="3600" dirty="0">
              <a:solidFill>
                <a:schemeClr val="bg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383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9F22C-D7A9-69B2-8BE3-AB6D0555C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F75432-1CC3-10FB-EFAA-5C1F7614E099}"/>
              </a:ext>
            </a:extLst>
          </p:cNvPr>
          <p:cNvSpPr txBox="1"/>
          <p:nvPr/>
        </p:nvSpPr>
        <p:spPr>
          <a:xfrm>
            <a:off x="580424" y="1139142"/>
            <a:ext cx="5858083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Romans 8:35-37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35 Who shall separate us from the love of Christ? Shall tribulation, or distress, or persecution, or famine, or nakedness, or peril, or sword? 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36 As it is written: "FOR YOUR SAKE WE ARE KILLED ALL DAY LONG; WE ARE ACCOUNTED AS SHEEP FOR THE SLAUGHTER." </a:t>
            </a:r>
          </a:p>
        </p:txBody>
      </p:sp>
    </p:spTree>
    <p:extLst>
      <p:ext uri="{BB962C8B-B14F-4D97-AF65-F5344CB8AC3E}">
        <p14:creationId xmlns:p14="http://schemas.microsoft.com/office/powerpoint/2010/main" val="3028566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9F22C-D7A9-69B2-8BE3-AB6D0555C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F75432-1CC3-10FB-EFAA-5C1F7614E099}"/>
              </a:ext>
            </a:extLst>
          </p:cNvPr>
          <p:cNvSpPr txBox="1"/>
          <p:nvPr/>
        </p:nvSpPr>
        <p:spPr>
          <a:xfrm>
            <a:off x="490531" y="2468737"/>
            <a:ext cx="5605469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Romans 8:35-37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37 Yet in all these things we are more than conquerors through Him who loved us.</a:t>
            </a:r>
          </a:p>
        </p:txBody>
      </p:sp>
    </p:spTree>
    <p:extLst>
      <p:ext uri="{BB962C8B-B14F-4D97-AF65-F5344CB8AC3E}">
        <p14:creationId xmlns:p14="http://schemas.microsoft.com/office/powerpoint/2010/main" val="1394456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9F22C-D7A9-69B2-8BE3-AB6D0555C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F75432-1CC3-10FB-EFAA-5C1F7614E099}"/>
              </a:ext>
            </a:extLst>
          </p:cNvPr>
          <p:cNvSpPr txBox="1"/>
          <p:nvPr/>
        </p:nvSpPr>
        <p:spPr>
          <a:xfrm>
            <a:off x="542717" y="2385637"/>
            <a:ext cx="6404838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GOD’S LOVE FOR YOU IS UNBREAKABLE, UNSHAKEABLE, UNQUESTIONABLE, UNRESTRAINABLE!</a:t>
            </a:r>
          </a:p>
        </p:txBody>
      </p:sp>
    </p:spTree>
    <p:extLst>
      <p:ext uri="{BB962C8B-B14F-4D97-AF65-F5344CB8AC3E}">
        <p14:creationId xmlns:p14="http://schemas.microsoft.com/office/powerpoint/2010/main" val="1925420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9F22C-D7A9-69B2-8BE3-AB6D0555C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F75432-1CC3-10FB-EFAA-5C1F7614E099}"/>
              </a:ext>
            </a:extLst>
          </p:cNvPr>
          <p:cNvSpPr txBox="1"/>
          <p:nvPr/>
        </p:nvSpPr>
        <p:spPr>
          <a:xfrm>
            <a:off x="684119" y="3133534"/>
            <a:ext cx="490113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KNOW HIS LOVE</a:t>
            </a:r>
            <a:endParaRPr lang="en-US" sz="3600" dirty="0">
              <a:solidFill>
                <a:schemeClr val="bg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494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9F22C-D7A9-69B2-8BE3-AB6D0555C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F75432-1CC3-10FB-EFAA-5C1F7614E099}"/>
              </a:ext>
            </a:extLst>
          </p:cNvPr>
          <p:cNvSpPr txBox="1"/>
          <p:nvPr/>
        </p:nvSpPr>
        <p:spPr>
          <a:xfrm>
            <a:off x="570997" y="1360741"/>
            <a:ext cx="5858083" cy="413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Ephesians 3:17-19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17 that Christ may dwell in your hearts through faith; that you, being rooted and grounded in love, 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18 may be able to comprehend with all the saints what is the width and length and depth and height— </a:t>
            </a:r>
          </a:p>
        </p:txBody>
      </p:sp>
    </p:spTree>
    <p:extLst>
      <p:ext uri="{BB962C8B-B14F-4D97-AF65-F5344CB8AC3E}">
        <p14:creationId xmlns:p14="http://schemas.microsoft.com/office/powerpoint/2010/main" val="1183566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9F22C-D7A9-69B2-8BE3-AB6D0555C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F75432-1CC3-10FB-EFAA-5C1F7614E099}"/>
              </a:ext>
            </a:extLst>
          </p:cNvPr>
          <p:cNvSpPr txBox="1"/>
          <p:nvPr/>
        </p:nvSpPr>
        <p:spPr>
          <a:xfrm>
            <a:off x="505010" y="2247138"/>
            <a:ext cx="5858083" cy="236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Ephesians 3:17-19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19 to know the love of Christ which passes knowledge; that you may be filled with all the fullness of God.</a:t>
            </a:r>
          </a:p>
        </p:txBody>
      </p:sp>
    </p:spTree>
    <p:extLst>
      <p:ext uri="{BB962C8B-B14F-4D97-AF65-F5344CB8AC3E}">
        <p14:creationId xmlns:p14="http://schemas.microsoft.com/office/powerpoint/2010/main" val="3132119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9F22C-D7A9-69B2-8BE3-AB6D0555C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F75432-1CC3-10FB-EFAA-5C1F7614E099}"/>
              </a:ext>
            </a:extLst>
          </p:cNvPr>
          <p:cNvSpPr txBox="1"/>
          <p:nvPr/>
        </p:nvSpPr>
        <p:spPr>
          <a:xfrm>
            <a:off x="665265" y="3133534"/>
            <a:ext cx="490113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 LOVE HIM</a:t>
            </a:r>
            <a:endParaRPr lang="en-US" sz="3600" dirty="0">
              <a:solidFill>
                <a:schemeClr val="bg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953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9F22C-D7A9-69B2-8BE3-AB6D0555C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F75432-1CC3-10FB-EFAA-5C1F7614E099}"/>
              </a:ext>
            </a:extLst>
          </p:cNvPr>
          <p:cNvSpPr txBox="1"/>
          <p:nvPr/>
        </p:nvSpPr>
        <p:spPr>
          <a:xfrm>
            <a:off x="533291" y="2634936"/>
            <a:ext cx="5858083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 John 4:19  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 love Him because He first loved us. </a:t>
            </a:r>
          </a:p>
        </p:txBody>
      </p:sp>
    </p:spTree>
    <p:extLst>
      <p:ext uri="{BB962C8B-B14F-4D97-AF65-F5344CB8AC3E}">
        <p14:creationId xmlns:p14="http://schemas.microsoft.com/office/powerpoint/2010/main" val="67485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9F22C-D7A9-69B2-8BE3-AB6D0555C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F75432-1CC3-10FB-EFAA-5C1F7614E099}"/>
              </a:ext>
            </a:extLst>
          </p:cNvPr>
          <p:cNvSpPr txBox="1"/>
          <p:nvPr/>
        </p:nvSpPr>
        <p:spPr>
          <a:xfrm>
            <a:off x="733547" y="2948998"/>
            <a:ext cx="4306957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GAVE IN LOVE</a:t>
            </a:r>
            <a:endParaRPr lang="en-US" sz="3600" dirty="0">
              <a:solidFill>
                <a:schemeClr val="bg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6295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9F22C-D7A9-69B2-8BE3-AB6D0555C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F75432-1CC3-10FB-EFAA-5C1F7614E099}"/>
              </a:ext>
            </a:extLst>
          </p:cNvPr>
          <p:cNvSpPr txBox="1"/>
          <p:nvPr/>
        </p:nvSpPr>
        <p:spPr>
          <a:xfrm>
            <a:off x="665265" y="3161234"/>
            <a:ext cx="490113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WALK IN LOVE</a:t>
            </a:r>
            <a:endParaRPr lang="en-US" sz="3200" dirty="0">
              <a:solidFill>
                <a:schemeClr val="bg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892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9F22C-D7A9-69B2-8BE3-AB6D0555C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F75432-1CC3-10FB-EFAA-5C1F7614E099}"/>
              </a:ext>
            </a:extLst>
          </p:cNvPr>
          <p:cNvSpPr txBox="1"/>
          <p:nvPr/>
        </p:nvSpPr>
        <p:spPr>
          <a:xfrm>
            <a:off x="514437" y="2247138"/>
            <a:ext cx="5858083" cy="236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 John 3:16  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By this we know love, because He laid down His life for us. And we also ought to lay down our lives for the brethren. </a:t>
            </a:r>
          </a:p>
        </p:txBody>
      </p:sp>
    </p:spTree>
    <p:extLst>
      <p:ext uri="{BB962C8B-B14F-4D97-AF65-F5344CB8AC3E}">
        <p14:creationId xmlns:p14="http://schemas.microsoft.com/office/powerpoint/2010/main" val="2067809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9F22C-D7A9-69B2-8BE3-AB6D0555C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F75432-1CC3-10FB-EFAA-5C1F7614E099}"/>
              </a:ext>
            </a:extLst>
          </p:cNvPr>
          <p:cNvSpPr txBox="1"/>
          <p:nvPr/>
        </p:nvSpPr>
        <p:spPr>
          <a:xfrm>
            <a:off x="505010" y="2247138"/>
            <a:ext cx="5858083" cy="236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Ephesians 5:2  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walk in love, as Christ also has loved us and given Himself for us, an offering and a sacrifice to God for a sweet-smelling aroma.</a:t>
            </a:r>
          </a:p>
        </p:txBody>
      </p:sp>
    </p:spTree>
    <p:extLst>
      <p:ext uri="{BB962C8B-B14F-4D97-AF65-F5344CB8AC3E}">
        <p14:creationId xmlns:p14="http://schemas.microsoft.com/office/powerpoint/2010/main" val="6077975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9F22C-D7A9-69B2-8BE3-AB6D0555C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F75432-1CC3-10FB-EFAA-5C1F7614E099}"/>
              </a:ext>
            </a:extLst>
          </p:cNvPr>
          <p:cNvSpPr txBox="1"/>
          <p:nvPr/>
        </p:nvSpPr>
        <p:spPr>
          <a:xfrm>
            <a:off x="702972" y="2884235"/>
            <a:ext cx="5990059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WE CONQUER THROUGH LOVE</a:t>
            </a:r>
            <a:endParaRPr lang="en-US" sz="3600" b="1" dirty="0">
              <a:solidFill>
                <a:schemeClr val="bg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43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9F22C-D7A9-69B2-8BE3-AB6D0555C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F75432-1CC3-10FB-EFAA-5C1F7614E099}"/>
              </a:ext>
            </a:extLst>
          </p:cNvPr>
          <p:cNvSpPr txBox="1"/>
          <p:nvPr/>
        </p:nvSpPr>
        <p:spPr>
          <a:xfrm>
            <a:off x="671763" y="1139142"/>
            <a:ext cx="5605469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John 3:16,17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16 For God so loved the world that He gave His only begotten Son, that whoever believes in Him should not perish but have everlasting life. 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17 For God did not send His Son into the world to condemn the world, but that the world through Him might be saved. </a:t>
            </a:r>
          </a:p>
        </p:txBody>
      </p:sp>
    </p:spTree>
    <p:extLst>
      <p:ext uri="{BB962C8B-B14F-4D97-AF65-F5344CB8AC3E}">
        <p14:creationId xmlns:p14="http://schemas.microsoft.com/office/powerpoint/2010/main" val="148001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9F22C-D7A9-69B2-8BE3-AB6D0555C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F75432-1CC3-10FB-EFAA-5C1F7614E099}"/>
              </a:ext>
            </a:extLst>
          </p:cNvPr>
          <p:cNvSpPr txBox="1"/>
          <p:nvPr/>
        </p:nvSpPr>
        <p:spPr>
          <a:xfrm>
            <a:off x="708834" y="2884235"/>
            <a:ext cx="588967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MISSING PIECES IN THE PRODIGAL STORY</a:t>
            </a:r>
            <a:endParaRPr lang="en-US" sz="3600" dirty="0">
              <a:solidFill>
                <a:schemeClr val="bg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685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9F22C-D7A9-69B2-8BE3-AB6D0555C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F75432-1CC3-10FB-EFAA-5C1F7614E099}"/>
              </a:ext>
            </a:extLst>
          </p:cNvPr>
          <p:cNvSpPr txBox="1"/>
          <p:nvPr/>
        </p:nvSpPr>
        <p:spPr>
          <a:xfrm>
            <a:off x="708833" y="3133534"/>
            <a:ext cx="4306957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DIED FOR LOVE</a:t>
            </a:r>
            <a:endParaRPr lang="en-US" sz="3600" dirty="0">
              <a:solidFill>
                <a:schemeClr val="bg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832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9F22C-D7A9-69B2-8BE3-AB6D0555C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F75432-1CC3-10FB-EFAA-5C1F7614E099}"/>
              </a:ext>
            </a:extLst>
          </p:cNvPr>
          <p:cNvSpPr txBox="1"/>
          <p:nvPr/>
        </p:nvSpPr>
        <p:spPr>
          <a:xfrm>
            <a:off x="671763" y="2247138"/>
            <a:ext cx="5605469" cy="236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Romans 5:8  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God demonstrates His own love toward us, in that while we were still sinners, Christ died for us.</a:t>
            </a:r>
          </a:p>
        </p:txBody>
      </p:sp>
    </p:spTree>
    <p:extLst>
      <p:ext uri="{BB962C8B-B14F-4D97-AF65-F5344CB8AC3E}">
        <p14:creationId xmlns:p14="http://schemas.microsoft.com/office/powerpoint/2010/main" val="30378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9F22C-D7A9-69B2-8BE3-AB6D0555C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F75432-1CC3-10FB-EFAA-5C1F7614E099}"/>
              </a:ext>
            </a:extLst>
          </p:cNvPr>
          <p:cNvSpPr txBox="1"/>
          <p:nvPr/>
        </p:nvSpPr>
        <p:spPr>
          <a:xfrm>
            <a:off x="684120" y="1139142"/>
            <a:ext cx="5605469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 John 4:9,10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 In this the love of God was manifested toward us, that God has sent His only begotten Son into the world, that we might live through Him. 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 In this is love, not that we loved God, but that He loved us and sent His Son to be the propitiation for our sins. </a:t>
            </a:r>
          </a:p>
        </p:txBody>
      </p:sp>
    </p:spTree>
    <p:extLst>
      <p:ext uri="{BB962C8B-B14F-4D97-AF65-F5344CB8AC3E}">
        <p14:creationId xmlns:p14="http://schemas.microsoft.com/office/powerpoint/2010/main" val="288401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9F22C-D7A9-69B2-8BE3-AB6D0555C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F75432-1CC3-10FB-EFAA-5C1F7614E099}"/>
              </a:ext>
            </a:extLst>
          </p:cNvPr>
          <p:cNvSpPr txBox="1"/>
          <p:nvPr/>
        </p:nvSpPr>
        <p:spPr>
          <a:xfrm>
            <a:off x="684119" y="3133534"/>
            <a:ext cx="490113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WRAPS US IN LOVE</a:t>
            </a:r>
            <a:endParaRPr lang="en-US" sz="3600" dirty="0">
              <a:solidFill>
                <a:schemeClr val="bg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864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9F22C-D7A9-69B2-8BE3-AB6D0555C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F75432-1CC3-10FB-EFAA-5C1F7614E099}"/>
              </a:ext>
            </a:extLst>
          </p:cNvPr>
          <p:cNvSpPr txBox="1"/>
          <p:nvPr/>
        </p:nvSpPr>
        <p:spPr>
          <a:xfrm>
            <a:off x="580425" y="1166842"/>
            <a:ext cx="5605469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Ephesians 1:4-6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 just as He chose us in Him before the foundation of the world, that we should be holy and without blame before Him in love, 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 having predestined us to adoption as sons by Jesus Christ to Himself, according to the good pleasure of His will, </a:t>
            </a:r>
          </a:p>
        </p:txBody>
      </p:sp>
    </p:spTree>
    <p:extLst>
      <p:ext uri="{BB962C8B-B14F-4D97-AF65-F5344CB8AC3E}">
        <p14:creationId xmlns:p14="http://schemas.microsoft.com/office/powerpoint/2010/main" val="179569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492</Words>
  <Application>Microsoft Office PowerPoint</Application>
  <PresentationFormat>Widescreen</PresentationFormat>
  <Paragraphs>39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 Designer</dc:creator>
  <cp:lastModifiedBy>Graphic Designer</cp:lastModifiedBy>
  <cp:revision>219</cp:revision>
  <dcterms:created xsi:type="dcterms:W3CDTF">2022-04-28T10:27:37Z</dcterms:created>
  <dcterms:modified xsi:type="dcterms:W3CDTF">2022-12-23T04:05:18Z</dcterms:modified>
</cp:coreProperties>
</file>