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9" r:id="rId5"/>
    <p:sldId id="270" r:id="rId6"/>
    <p:sldId id="260" r:id="rId7"/>
    <p:sldId id="259"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001E"/>
    <a:srgbClr val="44001B"/>
    <a:srgbClr val="43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81" d="100"/>
          <a:sy n="81" d="100"/>
        </p:scale>
        <p:origin x="74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12/15/2022</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12/15/2022</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793730-FC21-FCCD-8CD1-721CA11A2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6943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88156"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REDEEMING SACRIFICE</a:t>
            </a:r>
            <a:endParaRPr lang="en-US" sz="3600" dirty="0"/>
          </a:p>
        </p:txBody>
      </p:sp>
    </p:spTree>
    <p:extLst>
      <p:ext uri="{BB962C8B-B14F-4D97-AF65-F5344CB8AC3E}">
        <p14:creationId xmlns:p14="http://schemas.microsoft.com/office/powerpoint/2010/main" val="405006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16437" y="2468737"/>
            <a:ext cx="5986021" cy="1920526"/>
          </a:xfrm>
          <a:prstGeom prst="rect">
            <a:avLst/>
          </a:prstGeom>
          <a:noFill/>
        </p:spPr>
        <p:txBody>
          <a:bodyPr wrap="square" rtlCol="0">
            <a:spAutoFit/>
          </a:bodyPr>
          <a:lstStyle/>
          <a:p>
            <a:pPr algn="l">
              <a:lnSpc>
                <a:spcPct val="90000"/>
              </a:lnSpc>
            </a:pPr>
            <a:r>
              <a:rPr lang="en-US" sz="3600" b="0" i="0" dirty="0">
                <a:solidFill>
                  <a:srgbClr val="222222"/>
                </a:solidFill>
                <a:effectLst/>
              </a:rPr>
              <a:t>1 John 2:2 </a:t>
            </a:r>
          </a:p>
          <a:p>
            <a:pPr algn="l">
              <a:lnSpc>
                <a:spcPct val="90000"/>
              </a:lnSpc>
            </a:pPr>
            <a:r>
              <a:rPr lang="en-US" sz="3200" b="0" i="0" dirty="0">
                <a:solidFill>
                  <a:srgbClr val="222222"/>
                </a:solidFill>
                <a:effectLst/>
              </a:rPr>
              <a:t>And He Himself is the propitiation for our sins, and not for ours only but also for the whole world.</a:t>
            </a:r>
          </a:p>
        </p:txBody>
      </p:sp>
    </p:spTree>
    <p:extLst>
      <p:ext uri="{BB962C8B-B14F-4D97-AF65-F5344CB8AC3E}">
        <p14:creationId xmlns:p14="http://schemas.microsoft.com/office/powerpoint/2010/main" val="220072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88156" y="2941764"/>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GLORIOUS RESURRECTION</a:t>
            </a:r>
            <a:endParaRPr lang="en-US" sz="3600" dirty="0"/>
          </a:p>
        </p:txBody>
      </p:sp>
    </p:spTree>
    <p:extLst>
      <p:ext uri="{BB962C8B-B14F-4D97-AF65-F5344CB8AC3E}">
        <p14:creationId xmlns:p14="http://schemas.microsoft.com/office/powerpoint/2010/main" val="122386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41023" y="1139142"/>
            <a:ext cx="5986021" cy="4579715"/>
          </a:xfrm>
          <a:prstGeom prst="rect">
            <a:avLst/>
          </a:prstGeom>
          <a:noFill/>
        </p:spPr>
        <p:txBody>
          <a:bodyPr wrap="square" rtlCol="0">
            <a:spAutoFit/>
          </a:bodyPr>
          <a:lstStyle/>
          <a:p>
            <a:pPr algn="l">
              <a:lnSpc>
                <a:spcPct val="90000"/>
              </a:lnSpc>
            </a:pPr>
            <a:r>
              <a:rPr lang="en-US" sz="3600" b="0" i="0" dirty="0">
                <a:solidFill>
                  <a:srgbClr val="222222"/>
                </a:solidFill>
                <a:effectLst/>
              </a:rPr>
              <a:t>1 Peter 3:18,22</a:t>
            </a:r>
          </a:p>
          <a:p>
            <a:pPr algn="l">
              <a:lnSpc>
                <a:spcPct val="90000"/>
              </a:lnSpc>
            </a:pPr>
            <a:r>
              <a:rPr lang="en-US" sz="3200" b="0" i="0" dirty="0">
                <a:solidFill>
                  <a:srgbClr val="222222"/>
                </a:solidFill>
                <a:effectLst/>
              </a:rPr>
              <a:t>18 For Christ also suffered once for sins, the just for the unjust, that He might bring us to God, being put to death in the flesh but made alive by the Spirit,</a:t>
            </a:r>
          </a:p>
          <a:p>
            <a:pPr algn="l">
              <a:lnSpc>
                <a:spcPct val="90000"/>
              </a:lnSpc>
            </a:pPr>
            <a:r>
              <a:rPr lang="en-US" sz="3200" b="0" i="0" dirty="0">
                <a:solidFill>
                  <a:srgbClr val="222222"/>
                </a:solidFill>
                <a:effectLst/>
              </a:rPr>
              <a:t>22 who has gone into heaven and is at the right hand of God, angels and authorities and powers having been made subject to Him.</a:t>
            </a:r>
          </a:p>
        </p:txBody>
      </p:sp>
    </p:spTree>
    <p:extLst>
      <p:ext uri="{BB962C8B-B14F-4D97-AF65-F5344CB8AC3E}">
        <p14:creationId xmlns:p14="http://schemas.microsoft.com/office/powerpoint/2010/main" val="68812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88156"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OUR SALVATION</a:t>
            </a:r>
            <a:endParaRPr lang="en-US" sz="3600" dirty="0"/>
          </a:p>
        </p:txBody>
      </p:sp>
    </p:spTree>
    <p:extLst>
      <p:ext uri="{BB962C8B-B14F-4D97-AF65-F5344CB8AC3E}">
        <p14:creationId xmlns:p14="http://schemas.microsoft.com/office/powerpoint/2010/main" val="373816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41023" y="2247138"/>
            <a:ext cx="5986021" cy="2363724"/>
          </a:xfrm>
          <a:prstGeom prst="rect">
            <a:avLst/>
          </a:prstGeom>
          <a:noFill/>
        </p:spPr>
        <p:txBody>
          <a:bodyPr wrap="square" rtlCol="0">
            <a:spAutoFit/>
          </a:bodyPr>
          <a:lstStyle/>
          <a:p>
            <a:pPr algn="l">
              <a:lnSpc>
                <a:spcPct val="90000"/>
              </a:lnSpc>
            </a:pPr>
            <a:r>
              <a:rPr lang="en-US" sz="3600" b="0" i="0" dirty="0">
                <a:solidFill>
                  <a:srgbClr val="222222"/>
                </a:solidFill>
                <a:effectLst/>
              </a:rPr>
              <a:t>1 Timothy 1:15 </a:t>
            </a:r>
          </a:p>
          <a:p>
            <a:pPr algn="l">
              <a:lnSpc>
                <a:spcPct val="90000"/>
              </a:lnSpc>
            </a:pPr>
            <a:r>
              <a:rPr lang="en-US" sz="3200" b="0" i="0" dirty="0">
                <a:solidFill>
                  <a:srgbClr val="222222"/>
                </a:solidFill>
                <a:effectLst/>
              </a:rPr>
              <a:t>This is a faithful saying and worthy of all acceptance, that Christ Jesus came into the world to save sinners, of whom I am chief.</a:t>
            </a:r>
          </a:p>
        </p:txBody>
      </p:sp>
    </p:spTree>
    <p:extLst>
      <p:ext uri="{BB962C8B-B14F-4D97-AF65-F5344CB8AC3E}">
        <p14:creationId xmlns:p14="http://schemas.microsoft.com/office/powerpoint/2010/main" val="111972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07010"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MIRACULOUS CONCEPTION</a:t>
            </a:r>
            <a:endParaRPr lang="en-US" sz="3600" dirty="0"/>
          </a:p>
        </p:txBody>
      </p:sp>
    </p:spTree>
    <p:extLst>
      <p:ext uri="{BB962C8B-B14F-4D97-AF65-F5344CB8AC3E}">
        <p14:creationId xmlns:p14="http://schemas.microsoft.com/office/powerpoint/2010/main" val="343662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78730" y="2247138"/>
            <a:ext cx="6155702" cy="2363724"/>
          </a:xfrm>
          <a:prstGeom prst="rect">
            <a:avLst/>
          </a:prstGeom>
          <a:noFill/>
        </p:spPr>
        <p:txBody>
          <a:bodyPr wrap="square" rtlCol="0">
            <a:spAutoFit/>
          </a:bodyPr>
          <a:lstStyle/>
          <a:p>
            <a:pPr algn="l">
              <a:lnSpc>
                <a:spcPct val="90000"/>
              </a:lnSpc>
            </a:pPr>
            <a:r>
              <a:rPr lang="en-US" sz="3600" b="0" i="0" dirty="0">
                <a:solidFill>
                  <a:srgbClr val="222222"/>
                </a:solidFill>
                <a:effectLst/>
              </a:rPr>
              <a:t>Isaiah 7:14 </a:t>
            </a:r>
          </a:p>
          <a:p>
            <a:pPr algn="l">
              <a:lnSpc>
                <a:spcPct val="90000"/>
              </a:lnSpc>
            </a:pPr>
            <a:r>
              <a:rPr lang="en-US" sz="3200" b="0" i="0" dirty="0">
                <a:solidFill>
                  <a:srgbClr val="222222"/>
                </a:solidFill>
                <a:effectLst/>
              </a:rPr>
              <a:t>Therefore the Lord Himself will give you a sign: Behold, the virgin shall conceive and bear a Son, and shall call His name Immanuel.</a:t>
            </a:r>
          </a:p>
        </p:txBody>
      </p:sp>
    </p:spTree>
    <p:extLst>
      <p:ext uri="{BB962C8B-B14F-4D97-AF65-F5344CB8AC3E}">
        <p14:creationId xmlns:p14="http://schemas.microsoft.com/office/powerpoint/2010/main" val="20114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07010"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DIVINE INCARNATION</a:t>
            </a:r>
            <a:endParaRPr lang="en-US" sz="3600" dirty="0"/>
          </a:p>
        </p:txBody>
      </p:sp>
    </p:spTree>
    <p:extLst>
      <p:ext uri="{BB962C8B-B14F-4D97-AF65-F5344CB8AC3E}">
        <p14:creationId xmlns:p14="http://schemas.microsoft.com/office/powerpoint/2010/main" val="245134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25863" y="1360741"/>
            <a:ext cx="6155702" cy="4136517"/>
          </a:xfrm>
          <a:prstGeom prst="rect">
            <a:avLst/>
          </a:prstGeom>
          <a:noFill/>
        </p:spPr>
        <p:txBody>
          <a:bodyPr wrap="square" rtlCol="0">
            <a:spAutoFit/>
          </a:bodyPr>
          <a:lstStyle/>
          <a:p>
            <a:pPr algn="l">
              <a:lnSpc>
                <a:spcPct val="90000"/>
              </a:lnSpc>
            </a:pPr>
            <a:r>
              <a:rPr lang="en-US" sz="3600" b="0" i="0" dirty="0">
                <a:solidFill>
                  <a:srgbClr val="222222"/>
                </a:solidFill>
                <a:effectLst/>
              </a:rPr>
              <a:t>John 1:1,14</a:t>
            </a:r>
          </a:p>
          <a:p>
            <a:pPr algn="l">
              <a:lnSpc>
                <a:spcPct val="90000"/>
              </a:lnSpc>
            </a:pPr>
            <a:r>
              <a:rPr lang="en-US" sz="3200" b="0" i="0" dirty="0">
                <a:solidFill>
                  <a:srgbClr val="222222"/>
                </a:solidFill>
                <a:effectLst/>
              </a:rPr>
              <a:t>1 In the beginning was the Word, and the Word was with God, and the Word was God.</a:t>
            </a:r>
          </a:p>
          <a:p>
            <a:pPr algn="l">
              <a:lnSpc>
                <a:spcPct val="90000"/>
              </a:lnSpc>
            </a:pPr>
            <a:r>
              <a:rPr lang="en-US" sz="3200" b="0" i="0" dirty="0">
                <a:solidFill>
                  <a:srgbClr val="222222"/>
                </a:solidFill>
                <a:effectLst/>
              </a:rPr>
              <a:t>14 And the Word became flesh and dwelt among us, and we beheld His glory, the glory as of the only begotten of the Father, full of grace and truth.</a:t>
            </a:r>
          </a:p>
        </p:txBody>
      </p:sp>
    </p:spTree>
    <p:extLst>
      <p:ext uri="{BB962C8B-B14F-4D97-AF65-F5344CB8AC3E}">
        <p14:creationId xmlns:p14="http://schemas.microsoft.com/office/powerpoint/2010/main" val="183088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88156"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HUMBLE HABITATION</a:t>
            </a:r>
            <a:endParaRPr lang="en-US" sz="3600" dirty="0"/>
          </a:p>
        </p:txBody>
      </p:sp>
    </p:spTree>
    <p:extLst>
      <p:ext uri="{BB962C8B-B14F-4D97-AF65-F5344CB8AC3E}">
        <p14:creationId xmlns:p14="http://schemas.microsoft.com/office/powerpoint/2010/main" val="114013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35291" y="917543"/>
            <a:ext cx="5986021" cy="5022914"/>
          </a:xfrm>
          <a:prstGeom prst="rect">
            <a:avLst/>
          </a:prstGeom>
          <a:noFill/>
        </p:spPr>
        <p:txBody>
          <a:bodyPr wrap="square" rtlCol="0">
            <a:spAutoFit/>
          </a:bodyPr>
          <a:lstStyle/>
          <a:p>
            <a:pPr algn="l">
              <a:lnSpc>
                <a:spcPct val="90000"/>
              </a:lnSpc>
            </a:pPr>
            <a:r>
              <a:rPr lang="en-US" sz="3600" b="0" i="0" dirty="0">
                <a:solidFill>
                  <a:srgbClr val="222222"/>
                </a:solidFill>
                <a:effectLst/>
              </a:rPr>
              <a:t>Philippians 2:5-7</a:t>
            </a:r>
          </a:p>
          <a:p>
            <a:pPr algn="l">
              <a:lnSpc>
                <a:spcPct val="90000"/>
              </a:lnSpc>
            </a:pPr>
            <a:r>
              <a:rPr lang="en-US" sz="3200" b="0" i="0" dirty="0">
                <a:solidFill>
                  <a:srgbClr val="222222"/>
                </a:solidFill>
                <a:effectLst/>
              </a:rPr>
              <a:t>5 Let this mind be in you which was also in Christ Jesus,</a:t>
            </a:r>
          </a:p>
          <a:p>
            <a:pPr algn="l">
              <a:lnSpc>
                <a:spcPct val="90000"/>
              </a:lnSpc>
            </a:pPr>
            <a:r>
              <a:rPr lang="en-US" sz="3200" b="0" i="0" dirty="0">
                <a:solidFill>
                  <a:srgbClr val="222222"/>
                </a:solidFill>
                <a:effectLst/>
              </a:rPr>
              <a:t>6 who, being in the form of God, did not consider it robbery to be equal with God,</a:t>
            </a:r>
          </a:p>
          <a:p>
            <a:pPr algn="l">
              <a:lnSpc>
                <a:spcPct val="90000"/>
              </a:lnSpc>
            </a:pPr>
            <a:r>
              <a:rPr lang="en-US" sz="3200" b="0" i="0" dirty="0">
                <a:solidFill>
                  <a:srgbClr val="222222"/>
                </a:solidFill>
                <a:effectLst/>
              </a:rPr>
              <a:t>7 but made Himself of no reputation, taking the form of a bondservant, and coming in the likeness of men.</a:t>
            </a:r>
          </a:p>
          <a:p>
            <a:pPr algn="l">
              <a:lnSpc>
                <a:spcPct val="90000"/>
              </a:lnSpc>
            </a:pPr>
            <a:r>
              <a:rPr lang="en-US" sz="3200" b="0" i="0" dirty="0">
                <a:solidFill>
                  <a:srgbClr val="222222"/>
                </a:solidFill>
                <a:effectLst/>
              </a:rPr>
              <a:t> </a:t>
            </a:r>
          </a:p>
        </p:txBody>
      </p:sp>
    </p:spTree>
    <p:extLst>
      <p:ext uri="{BB962C8B-B14F-4D97-AF65-F5344CB8AC3E}">
        <p14:creationId xmlns:p14="http://schemas.microsoft.com/office/powerpoint/2010/main" val="83922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688156" y="2838069"/>
            <a:ext cx="5674935" cy="590931"/>
          </a:xfrm>
          <a:prstGeom prst="rect">
            <a:avLst/>
          </a:prstGeom>
          <a:noFill/>
        </p:spPr>
        <p:txBody>
          <a:bodyPr wrap="square" rtlCol="0">
            <a:spAutoFit/>
          </a:bodyPr>
          <a:lstStyle/>
          <a:p>
            <a:pPr>
              <a:lnSpc>
                <a:spcPct val="90000"/>
              </a:lnSpc>
            </a:pPr>
            <a:r>
              <a:rPr lang="en-US" sz="3600" b="1" i="0" dirty="0">
                <a:solidFill>
                  <a:srgbClr val="222222"/>
                </a:solidFill>
                <a:effectLst/>
              </a:rPr>
              <a:t>SINLESS PERFECTION</a:t>
            </a:r>
            <a:endParaRPr lang="en-US" sz="3600" dirty="0"/>
          </a:p>
        </p:txBody>
      </p:sp>
    </p:spTree>
    <p:extLst>
      <p:ext uri="{BB962C8B-B14F-4D97-AF65-F5344CB8AC3E}">
        <p14:creationId xmlns:p14="http://schemas.microsoft.com/office/powerpoint/2010/main" val="10583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9701B-39CA-8CF7-8A85-39AB63FFA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0A237B7-60C9-B50B-7AB1-82C3EDBD9556}"/>
              </a:ext>
            </a:extLst>
          </p:cNvPr>
          <p:cNvSpPr txBox="1"/>
          <p:nvPr/>
        </p:nvSpPr>
        <p:spPr>
          <a:xfrm>
            <a:off x="725864" y="2025539"/>
            <a:ext cx="5986021" cy="2806922"/>
          </a:xfrm>
          <a:prstGeom prst="rect">
            <a:avLst/>
          </a:prstGeom>
          <a:noFill/>
        </p:spPr>
        <p:txBody>
          <a:bodyPr wrap="square" rtlCol="0">
            <a:spAutoFit/>
          </a:bodyPr>
          <a:lstStyle/>
          <a:p>
            <a:pPr algn="l">
              <a:lnSpc>
                <a:spcPct val="90000"/>
              </a:lnSpc>
            </a:pPr>
            <a:r>
              <a:rPr lang="en-US" sz="3600" b="0" i="0" dirty="0">
                <a:solidFill>
                  <a:srgbClr val="222222"/>
                </a:solidFill>
                <a:effectLst/>
              </a:rPr>
              <a:t>Hebrews 4:15 </a:t>
            </a:r>
          </a:p>
          <a:p>
            <a:pPr algn="l">
              <a:lnSpc>
                <a:spcPct val="90000"/>
              </a:lnSpc>
            </a:pPr>
            <a:r>
              <a:rPr lang="en-US" sz="3200" b="0" i="0" dirty="0">
                <a:solidFill>
                  <a:srgbClr val="222222"/>
                </a:solidFill>
                <a:effectLst/>
              </a:rPr>
              <a:t>For we do not have a High Priest who cannot sympathize with our weaknesses, but was in all points tempted as we are, yet without sin.</a:t>
            </a:r>
          </a:p>
        </p:txBody>
      </p:sp>
    </p:spTree>
    <p:extLst>
      <p:ext uri="{BB962C8B-B14F-4D97-AF65-F5344CB8AC3E}">
        <p14:creationId xmlns:p14="http://schemas.microsoft.com/office/powerpoint/2010/main" val="1622745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316</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Graphic Designer</cp:lastModifiedBy>
  <cp:revision>200</cp:revision>
  <dcterms:created xsi:type="dcterms:W3CDTF">2022-04-28T10:27:37Z</dcterms:created>
  <dcterms:modified xsi:type="dcterms:W3CDTF">2022-12-15T11:46:26Z</dcterms:modified>
</cp:coreProperties>
</file>