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4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1" r:id="rId25"/>
    <p:sldId id="280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001E"/>
    <a:srgbClr val="44001B"/>
    <a:srgbClr val="43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4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FF713-628E-464B-8E51-5C16ACE0F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743EF-3C0E-4DDE-BB0D-18303CED4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59809-8A02-4984-9F86-8070ABF2F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28DE8-2DE2-45EC-AD94-878E3A916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C3B14-A904-42B3-97C6-91660F2D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4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FB3C0-F47E-4516-9192-04B604CCA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29A56-2514-4D1B-934D-FB3D49B5C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39ECF-4486-4062-880E-60CC94E33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515B4-9943-4A5B-AF0D-295772451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28076-29F0-423D-B145-9B85D7B35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EFE417-7C0C-4092-BE71-C8F1AEC4BB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DCFEE1-A434-4935-9F7A-2DFEB0AF6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488BA-3A77-43B4-A3C7-515F58EA7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8E1CF-B958-4466-B9AE-D3535782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0F948-441F-469E-BE1D-1DE7B0F99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7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EDD-EAB1-45CF-96DB-68A36015E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2491E-CC08-43BF-A945-15D3E1E1F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58F51-0A55-4B74-9652-9FE2B54B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07C44-3516-41E6-9077-8F0386C6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C07C1-36FF-4274-A1F8-D88934EB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5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F316-5B1A-443D-9365-C36C8179D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A13C4-3DF3-4525-86C4-47477E4EA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C1CFB-3B86-487E-A228-5ABF5E69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7B9A7-55A8-4706-908C-ECAED49C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88BA2-4366-4B9C-BD25-EA392372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6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D9697-31BF-44CE-A6F5-1D3C9254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5A96C-0E9B-4308-807B-B978C5696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A10E7-69CB-4AC4-8D62-160D788E8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E455A-282E-4D38-BC11-CBF3FD1BB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CAFCE-598B-4A81-956C-7C78A3A36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5314E-F4EE-40F4-A749-C2853051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6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DF20-2C2F-483A-BC1C-4FC1F0278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8E327-39D7-4611-9B7E-9B7B4981C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5B367-1539-48A3-B668-3F21AC25B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3DEA46-3E29-41B9-BF8A-0D1A4959F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11D7CF-57B2-4CF4-ABD2-87D07F8A5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F5E7B8-19DD-4A55-81A9-2D56B240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355A37-1CC0-49DA-B8AF-7BB15E31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DA2146-EAA2-4A85-BD52-8C9694C2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8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27871-DDCE-4969-8C87-FCF64B270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A65F71-CC1C-4531-B2A4-5566F8C7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CBA1D-D766-4510-B7A9-B7789B5C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0E832-F209-4EB4-92C2-27854BDB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4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AA2583-F1C2-49EF-9EA3-1358454C8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CA3847-906B-446D-B0E0-34239134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2FFC2-FA1D-4FE2-8A0D-E43BB3C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6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721ED-A3BD-43E1-B701-187BAFB53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DD20B-741D-474E-8130-5403C47A1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3B465-D714-4237-9DBF-06C501B28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66BB8-EF69-4CB9-87D8-3BE65741B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C8D68-DDEC-44F8-B31B-8A4478D01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F3822-FB29-434B-B198-FE4B120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8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D79E-C070-42CC-805C-993C16977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05739-6D5A-4777-B58D-5E87F70901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D3B37-8532-4AFF-8C8B-6E971258F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003B4-95E5-4CFA-B039-74F205407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4BB70-F8A1-41E1-9CAA-EC62D3733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7529D-55F2-435B-9302-D9A1AA11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7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10197D-BAB4-4F7A-B28D-C0FA27396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08EE8-7BC3-48D4-A38B-AB5FE3FAA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1FB71-4AE5-4112-AEA3-3EC8D3B3C6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7264C-6AD2-4681-A800-FAD0AF653D81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8847C-6665-4002-9A55-08E243D8A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B88D4-A969-4584-A720-A32A42E1B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8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B570FEC-2857-83BA-E1CC-828ED2E3D8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36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559658" y="2247138"/>
            <a:ext cx="6069741" cy="236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John 15:5 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“I am the vine, you are the branches. He who abides in Me, and I in him, bears much fruit; for without Me you can do nothing.</a:t>
            </a:r>
            <a:endParaRPr lang="en-IN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360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461688" y="3133534"/>
            <a:ext cx="647251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2. TO LOVE GOD IS TO OBEY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HIM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769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570544" y="2690336"/>
            <a:ext cx="60697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John 14:15 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“If you love Me, </a:t>
            </a: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keep My commandments.</a:t>
            </a:r>
            <a:endParaRPr lang="en-IN" sz="3200" u="sng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86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472573" y="2247138"/>
            <a:ext cx="6069741" cy="236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1 John 5:3 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For this is the love of God, </a:t>
            </a: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that we keep His commandments.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And His commandments are not burdensome.</a:t>
            </a:r>
            <a:endParaRPr lang="en-IN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624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429030" y="2884235"/>
            <a:ext cx="6570484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Keep = to guard, to fulfill (obey), to hold fast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436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407258" y="2884235"/>
            <a:ext cx="6570484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3. TO LOVE GOD IS TO LOVE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2031371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505230" y="2247138"/>
            <a:ext cx="6069741" cy="236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1 John 3:16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By this we know love, because He laid down His life for us. And </a:t>
            </a: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we also ought to lay down our lives for the brethren.</a:t>
            </a:r>
            <a:endParaRPr lang="en-IN" sz="3200" u="sng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387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570544" y="1803939"/>
            <a:ext cx="6069741" cy="3250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1 John 4:10,11 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10 In this is love, not that we loved God, but that He loved us and sent His Son to be the propitiation for our sins. </a:t>
            </a:r>
            <a:endParaRPr lang="en-IN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11 Beloved, if God so loved us, </a:t>
            </a: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we also ought to love one another.</a:t>
            </a:r>
            <a:endParaRPr lang="en-IN" sz="3200" u="sng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637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450801" y="3133534"/>
            <a:ext cx="6396313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4. TO LOVE GOD IS TO HATE EVIL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855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548773" y="2247138"/>
            <a:ext cx="6069741" cy="236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Psalm 97:10 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You who love the Lord, </a:t>
            </a: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hate evil!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He preserves the souls of His saints; He delivers them out of the hand of the wicked</a:t>
            </a:r>
            <a:endParaRPr lang="en-IN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864460" y="2838069"/>
            <a:ext cx="494907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</a:rPr>
              <a:t>Revelation 2:1-7</a:t>
            </a:r>
            <a:endParaRPr lang="en-IN" sz="3600" b="1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756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548773" y="2468737"/>
            <a:ext cx="6069741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Romans 12:9 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Let love be without hypocrisy. </a:t>
            </a: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Abhor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what is evil. Cling to what is good.</a:t>
            </a:r>
            <a:endParaRPr lang="en-IN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2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429030" y="1360741"/>
            <a:ext cx="6298341" cy="413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1 John 2:15,16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15 </a:t>
            </a: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Do not love the world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or the things in the world. </a:t>
            </a: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If anyone loves the world, the love of the Father is not in Him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16 For all that is in the world – the lust of the flesh, the lust of the eyes, and the pride of life – is not of the Father but is of the world. </a:t>
            </a:r>
            <a:endParaRPr lang="en-IN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834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309287" y="3220620"/>
            <a:ext cx="680997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5. TO LOVE GOD IS TO TRUST HIM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777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581430" y="2025539"/>
            <a:ext cx="5862913" cy="280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Hebrews 11:6 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But without faith it is impossible to please Him, for </a:t>
            </a: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he who comes to God must believe that He is, and that He is a rewarder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of those who diligently seek Him.</a:t>
            </a:r>
            <a:endParaRPr lang="en-IN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8065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461688" y="2884235"/>
            <a:ext cx="680997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6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TO LOVE GOD IS TO WORSHIP HIM ONLY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5752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559659" y="1139142"/>
            <a:ext cx="5862913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Mark 12:29,30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29 Jesus answered him, “The first of all the commandments is: ‘Hear, O Israel, </a:t>
            </a: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the Lord our God, the Lord is one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30 And you shall love the Lord your God with all your heart, with all your soul, with all your mind, and with all your strength.’ This is the first commandment. </a:t>
            </a:r>
            <a:endParaRPr lang="en-IN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3233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461688" y="3105834"/>
            <a:ext cx="6809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REVIEW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5199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287515" y="1257813"/>
            <a:ext cx="6614027" cy="358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To love God is to </a:t>
            </a:r>
          </a:p>
          <a:p>
            <a:pPr marL="1200150" lvl="1" indent="-742950">
              <a:lnSpc>
                <a:spcPct val="90000"/>
              </a:lnSpc>
              <a:buFont typeface="+mj-lt"/>
              <a:buAutoNum type="arabicPeriod"/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Know Him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742950">
              <a:lnSpc>
                <a:spcPct val="90000"/>
              </a:lnSpc>
              <a:buFont typeface="+mj-lt"/>
              <a:buAutoNum type="arabicPeriod"/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Obey Him </a:t>
            </a:r>
          </a:p>
          <a:p>
            <a:pPr marL="1200150" lvl="1" indent="-742950">
              <a:lnSpc>
                <a:spcPct val="90000"/>
              </a:lnSpc>
              <a:buFont typeface="+mj-lt"/>
              <a:buAutoNum type="arabicPeriod"/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Love others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742950">
              <a:lnSpc>
                <a:spcPct val="90000"/>
              </a:lnSpc>
              <a:buFont typeface="+mj-lt"/>
              <a:buAutoNum type="arabicPeriod"/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Hate evil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742950">
              <a:lnSpc>
                <a:spcPct val="90000"/>
              </a:lnSpc>
              <a:buFont typeface="+mj-lt"/>
              <a:buAutoNum type="arabicPeriod"/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Trust Him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742950">
              <a:lnSpc>
                <a:spcPct val="90000"/>
              </a:lnSpc>
              <a:buFont typeface="+mj-lt"/>
              <a:buAutoNum type="arabicPeriod"/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Worship Him 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975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701172" y="2385637"/>
            <a:ext cx="5754055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Recall: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Three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Instructions</a:t>
            </a:r>
            <a:endParaRPr lang="en-IN" sz="3600" b="1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+mj-lt"/>
              <a:buAutoNum type="arabicParenR"/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Remember 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+mj-lt"/>
              <a:buAutoNum type="arabicParenR"/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Repent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3) Do the first works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68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635857" y="1139142"/>
            <a:ext cx="5558111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Revelation 2:4,5</a:t>
            </a:r>
            <a:b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4 Nevertheless </a:t>
            </a: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 have this against you, that you have left your first love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b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5 </a:t>
            </a: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Remember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therefore from where you have fallen; </a:t>
            </a: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repent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and </a:t>
            </a: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do the first works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or else I will come to you quickly and remove your lampstand from its place—unless you repent.</a:t>
            </a:r>
            <a:r>
              <a:rPr lang="en-IN" sz="32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Calibri" panose="020F0502020204030204" pitchFamily="34" charset="0"/>
              </a:rPr>
              <a:t> </a:t>
            </a:r>
            <a:endParaRPr lang="en-IN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69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951545" y="2385637"/>
            <a:ext cx="494907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Three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Instructions:</a:t>
            </a:r>
            <a:endParaRPr lang="en-IN" sz="3600" b="1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+mj-lt"/>
              <a:buAutoNum type="arabicParenR"/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Remember 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+mj-lt"/>
              <a:buAutoNum type="arabicParenR"/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Repent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90000"/>
              </a:lnSpc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3) Do the first works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892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722944" y="1803939"/>
            <a:ext cx="5558111" cy="3250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Matthew 22:37-40 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37 Jesus said to him, “‘You shall love the Lord your God with all your heart, with all your soul, and with all your mind.’ </a:t>
            </a:r>
            <a:endParaRPr lang="en-IN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38 This is the first and great commandment. </a:t>
            </a:r>
          </a:p>
        </p:txBody>
      </p:sp>
    </p:spTree>
    <p:extLst>
      <p:ext uri="{BB962C8B-B14F-4D97-AF65-F5344CB8AC3E}">
        <p14:creationId xmlns:p14="http://schemas.microsoft.com/office/powerpoint/2010/main" val="2813410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679401" y="1803939"/>
            <a:ext cx="5558111" cy="3250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Matthew 22:37-40 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39 And the second is like it: ‘You shall love your neighbor as yourself.’ </a:t>
            </a:r>
            <a:endParaRPr lang="en-IN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40 On these two commandments hang all the Law and the Prophets.”</a:t>
            </a:r>
            <a:endParaRPr lang="en-IN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646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233088" y="3133534"/>
            <a:ext cx="675554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1. TO LOVE GOD IS TO KNOW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HIM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666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614086" y="1803939"/>
            <a:ext cx="6069741" cy="3250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1 John 4:7,8  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7 Beloved, let us love one another, for love is of God; and </a:t>
            </a: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everyone who loves is born of God and knows God.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8 </a:t>
            </a: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He who does not love does not know God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for God is love.</a:t>
            </a:r>
            <a:endParaRPr lang="en-IN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156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33F64-1E56-7C5E-710F-E3FD863A3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5E087B-7398-D36B-A9D9-F6C926366CE9}"/>
              </a:ext>
            </a:extLst>
          </p:cNvPr>
          <p:cNvSpPr txBox="1"/>
          <p:nvPr/>
        </p:nvSpPr>
        <p:spPr>
          <a:xfrm>
            <a:off x="537887" y="2247138"/>
            <a:ext cx="6069741" cy="236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Philippians 3:10 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hat </a:t>
            </a:r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 may know Him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and the power of His resurrection, and the fellowship of His sufferings, being conformed to His death</a:t>
            </a:r>
            <a:endParaRPr lang="en-IN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996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691</Words>
  <Application>Microsoft Office PowerPoint</Application>
  <PresentationFormat>Widescreen</PresentationFormat>
  <Paragraphs>59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 Designer</dc:creator>
  <cp:lastModifiedBy>APC South</cp:lastModifiedBy>
  <cp:revision>192</cp:revision>
  <dcterms:created xsi:type="dcterms:W3CDTF">2022-04-28T10:27:37Z</dcterms:created>
  <dcterms:modified xsi:type="dcterms:W3CDTF">2022-12-09T01:28:23Z</dcterms:modified>
</cp:coreProperties>
</file>