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37"/>
    <a:srgbClr val="0C4F23"/>
    <a:srgbClr val="44001E"/>
    <a:srgbClr val="44001B"/>
    <a:srgbClr val="43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1" d="100"/>
          <a:sy n="81" d="100"/>
        </p:scale>
        <p:origin x="7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11/25/2022</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11/25/2022</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EEE760-0C24-3CE5-F169-29A2AC021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01985"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Look into the mirror of His Word.</a:t>
            </a:r>
          </a:p>
        </p:txBody>
      </p:sp>
    </p:spTree>
    <p:extLst>
      <p:ext uri="{BB962C8B-B14F-4D97-AF65-F5344CB8AC3E}">
        <p14:creationId xmlns:p14="http://schemas.microsoft.com/office/powerpoint/2010/main" val="354466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23500"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Repaint your portrait according to your identity in Christ.</a:t>
            </a:r>
          </a:p>
        </p:txBody>
      </p:sp>
    </p:spTree>
    <p:extLst>
      <p:ext uri="{BB962C8B-B14F-4D97-AF65-F5344CB8AC3E}">
        <p14:creationId xmlns:p14="http://schemas.microsoft.com/office/powerpoint/2010/main" val="373996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00654" y="2025539"/>
            <a:ext cx="5684364"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Philemon 1:6</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that the sharing of your faith may become effective by the acknowledgment of every good thing which is in you in Christ Jesus. </a:t>
            </a:r>
          </a:p>
        </p:txBody>
      </p:sp>
    </p:spTree>
    <p:extLst>
      <p:ext uri="{BB962C8B-B14F-4D97-AF65-F5344CB8AC3E}">
        <p14:creationId xmlns:p14="http://schemas.microsoft.com/office/powerpoint/2010/main" val="272856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5FAC7A3-3DCC-0938-D79E-3C4E981FD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25" y="589862"/>
            <a:ext cx="11356549" cy="5678275"/>
          </a:xfrm>
          <a:prstGeom prst="rect">
            <a:avLst/>
          </a:prstGeom>
        </p:spPr>
      </p:pic>
    </p:spTree>
    <p:extLst>
      <p:ext uri="{BB962C8B-B14F-4D97-AF65-F5344CB8AC3E}">
        <p14:creationId xmlns:p14="http://schemas.microsoft.com/office/powerpoint/2010/main" val="229045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91227"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Negative thinking or speaking can cripple and defeat us even before the fight begins!</a:t>
            </a:r>
            <a:endParaRPr lang="en-US" sz="3600" dirty="0">
              <a:effectLst/>
              <a:cs typeface="Calibri" panose="020F0502020204030204" pitchFamily="34" charset="0"/>
            </a:endParaRPr>
          </a:p>
        </p:txBody>
      </p:sp>
    </p:spTree>
    <p:extLst>
      <p:ext uri="{BB962C8B-B14F-4D97-AF65-F5344CB8AC3E}">
        <p14:creationId xmlns:p14="http://schemas.microsoft.com/office/powerpoint/2010/main" val="304532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54851"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2</a:t>
            </a:r>
            <a:r>
              <a:rPr lang="en-US" sz="3600" b="1" dirty="0">
                <a:cs typeface="Calibri" panose="020F0502020204030204" pitchFamily="34" charset="0"/>
              </a:rPr>
              <a:t>.</a:t>
            </a:r>
            <a:r>
              <a:rPr lang="en-US" sz="3600" b="1" dirty="0">
                <a:effectLst/>
                <a:cs typeface="Calibri" panose="020F0502020204030204" pitchFamily="34" charset="0"/>
              </a:rPr>
              <a:t> PRACTICE RENEWED THINKING</a:t>
            </a:r>
          </a:p>
        </p:txBody>
      </p:sp>
    </p:spTree>
    <p:extLst>
      <p:ext uri="{BB962C8B-B14F-4D97-AF65-F5344CB8AC3E}">
        <p14:creationId xmlns:p14="http://schemas.microsoft.com/office/powerpoint/2010/main" val="182002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58954"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Always think aligned to God’s Word.</a:t>
            </a:r>
          </a:p>
        </p:txBody>
      </p:sp>
    </p:spTree>
    <p:extLst>
      <p:ext uri="{BB962C8B-B14F-4D97-AF65-F5344CB8AC3E}">
        <p14:creationId xmlns:p14="http://schemas.microsoft.com/office/powerpoint/2010/main" val="268318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69712"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You give them something to eat.</a:t>
            </a:r>
          </a:p>
        </p:txBody>
      </p:sp>
    </p:spTree>
    <p:extLst>
      <p:ext uri="{BB962C8B-B14F-4D97-AF65-F5344CB8AC3E}">
        <p14:creationId xmlns:p14="http://schemas.microsoft.com/office/powerpoint/2010/main" val="69405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0469"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To co-labor with God we must think in terms of miracles.</a:t>
            </a:r>
          </a:p>
        </p:txBody>
      </p:sp>
    </p:spTree>
    <p:extLst>
      <p:ext uri="{BB962C8B-B14F-4D97-AF65-F5344CB8AC3E}">
        <p14:creationId xmlns:p14="http://schemas.microsoft.com/office/powerpoint/2010/main" val="81975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9896" y="2247138"/>
            <a:ext cx="5684364"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Ephesians 3:20</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Now to Him who is able to do exceedingly abundantly above all that we ask or think, according to the power that works in us. </a:t>
            </a:r>
          </a:p>
        </p:txBody>
      </p:sp>
    </p:spTree>
    <p:extLst>
      <p:ext uri="{BB962C8B-B14F-4D97-AF65-F5344CB8AC3E}">
        <p14:creationId xmlns:p14="http://schemas.microsoft.com/office/powerpoint/2010/main" val="75908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12742"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God is interested in our thinking.</a:t>
            </a:r>
          </a:p>
        </p:txBody>
      </p:sp>
    </p:spTree>
    <p:extLst>
      <p:ext uri="{BB962C8B-B14F-4D97-AF65-F5344CB8AC3E}">
        <p14:creationId xmlns:p14="http://schemas.microsoft.com/office/powerpoint/2010/main" val="354013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99324" y="2634936"/>
            <a:ext cx="5684364" cy="1588127"/>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3</a:t>
            </a:r>
            <a:r>
              <a:rPr lang="en-US" sz="3600" b="1" dirty="0">
                <a:cs typeface="Calibri" panose="020F0502020204030204" pitchFamily="34" charset="0"/>
              </a:rPr>
              <a:t>.</a:t>
            </a:r>
            <a:r>
              <a:rPr lang="en-US" sz="3600" b="1" dirty="0">
                <a:effectLst/>
                <a:cs typeface="Calibri" panose="020F0502020204030204" pitchFamily="34" charset="0"/>
              </a:rPr>
              <a:t> PICTURE, PRAY AND PROCLAIM THE PROMISES OF GOD FULFILLED</a:t>
            </a:r>
          </a:p>
        </p:txBody>
      </p:sp>
    </p:spTree>
    <p:extLst>
      <p:ext uri="{BB962C8B-B14F-4D97-AF65-F5344CB8AC3E}">
        <p14:creationId xmlns:p14="http://schemas.microsoft.com/office/powerpoint/2010/main" val="372110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58955" y="3133534"/>
            <a:ext cx="5684364" cy="590931"/>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Abraham count the stars!</a:t>
            </a:r>
          </a:p>
        </p:txBody>
      </p:sp>
    </p:spTree>
    <p:extLst>
      <p:ext uri="{BB962C8B-B14F-4D97-AF65-F5344CB8AC3E}">
        <p14:creationId xmlns:p14="http://schemas.microsoft.com/office/powerpoint/2010/main" val="244968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43684" y="1803939"/>
            <a:ext cx="5684364" cy="3250121"/>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Genesis 15:5</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Then He brought him outside and said, “Look now toward heaven, and count the stars if you are able to number them.” And He said to him, “So shall your descendants be.” </a:t>
            </a:r>
          </a:p>
        </p:txBody>
      </p:sp>
    </p:spTree>
    <p:extLst>
      <p:ext uri="{BB962C8B-B14F-4D97-AF65-F5344CB8AC3E}">
        <p14:creationId xmlns:p14="http://schemas.microsoft.com/office/powerpoint/2010/main" val="229317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01986"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We need to visualize the promises of God becoming a reality in our lives.</a:t>
            </a:r>
          </a:p>
        </p:txBody>
      </p:sp>
    </p:spTree>
    <p:extLst>
      <p:ext uri="{BB962C8B-B14F-4D97-AF65-F5344CB8AC3E}">
        <p14:creationId xmlns:p14="http://schemas.microsoft.com/office/powerpoint/2010/main" val="131265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65200" y="1360741"/>
            <a:ext cx="5684364" cy="413651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Romans 4:17</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(As it is written, “I have made you a father of many nations”) in the presence of Him whom he believed—God, who gives life to the dead and calls those things which do not exist as though they did God calls things that do not exist as though they did.</a:t>
            </a:r>
          </a:p>
        </p:txBody>
      </p:sp>
    </p:spTree>
    <p:extLst>
      <p:ext uri="{BB962C8B-B14F-4D97-AF65-F5344CB8AC3E}">
        <p14:creationId xmlns:p14="http://schemas.microsoft.com/office/powerpoint/2010/main" val="123157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9897" y="2025539"/>
            <a:ext cx="5684364"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Hebrews 11:12  </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Therefore from one man, and him as good as dead, were born as many as the stars of the sky in multitude—innumerable as the sand which is by the seashore.</a:t>
            </a:r>
          </a:p>
        </p:txBody>
      </p:sp>
    </p:spTree>
    <p:extLst>
      <p:ext uri="{BB962C8B-B14F-4D97-AF65-F5344CB8AC3E}">
        <p14:creationId xmlns:p14="http://schemas.microsoft.com/office/powerpoint/2010/main" val="408349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77808"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4</a:t>
            </a:r>
            <a:r>
              <a:rPr lang="en-US" sz="3600" b="1" dirty="0">
                <a:cs typeface="Calibri" panose="020F0502020204030204" pitchFamily="34" charset="0"/>
              </a:rPr>
              <a:t>.</a:t>
            </a:r>
            <a:r>
              <a:rPr lang="en-US" sz="3600" b="1" dirty="0">
                <a:effectLst/>
                <a:cs typeface="Calibri" panose="020F0502020204030204" pitchFamily="34" charset="0"/>
              </a:rPr>
              <a:t> BE STRONG MENTALLY – DON’T QUIT</a:t>
            </a:r>
          </a:p>
        </p:txBody>
      </p:sp>
    </p:spTree>
    <p:extLst>
      <p:ext uri="{BB962C8B-B14F-4D97-AF65-F5344CB8AC3E}">
        <p14:creationId xmlns:p14="http://schemas.microsoft.com/office/powerpoint/2010/main" val="181185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58955"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Tired of fighting – focus on Jesus.</a:t>
            </a:r>
          </a:p>
        </p:txBody>
      </p:sp>
    </p:spTree>
    <p:extLst>
      <p:ext uri="{BB962C8B-B14F-4D97-AF65-F5344CB8AC3E}">
        <p14:creationId xmlns:p14="http://schemas.microsoft.com/office/powerpoint/2010/main" val="203880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69712"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Discouraged along the way – look at the destination</a:t>
            </a:r>
            <a:endParaRPr lang="en-US" sz="3600" b="1" dirty="0">
              <a:effectLst/>
              <a:cs typeface="Calibri" panose="020F0502020204030204" pitchFamily="34" charset="0"/>
            </a:endParaRPr>
          </a:p>
        </p:txBody>
      </p:sp>
    </p:spTree>
    <p:extLst>
      <p:ext uri="{BB962C8B-B14F-4D97-AF65-F5344CB8AC3E}">
        <p14:creationId xmlns:p14="http://schemas.microsoft.com/office/powerpoint/2010/main" val="425861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69712"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502020204030204" pitchFamily="34" charset="0"/>
              </a:rPr>
              <a:t>Greatly distressed </a:t>
            </a:r>
          </a:p>
          <a:p>
            <a:pPr marL="0" marR="0">
              <a:lnSpc>
                <a:spcPct val="90000"/>
              </a:lnSpc>
              <a:spcBef>
                <a:spcPts val="0"/>
              </a:spcBef>
              <a:spcAft>
                <a:spcPts val="0"/>
              </a:spcAft>
            </a:pPr>
            <a:r>
              <a:rPr lang="en-US" sz="3600" b="1" dirty="0">
                <a:effectLst/>
                <a:cs typeface="Calibri" panose="020F0502020204030204" pitchFamily="34" charset="0"/>
              </a:rPr>
              <a:t>- Strengthen yourself in God.</a:t>
            </a:r>
          </a:p>
        </p:txBody>
      </p:sp>
    </p:spTree>
    <p:extLst>
      <p:ext uri="{BB962C8B-B14F-4D97-AF65-F5344CB8AC3E}">
        <p14:creationId xmlns:p14="http://schemas.microsoft.com/office/powerpoint/2010/main" val="18472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22169" y="2025539"/>
            <a:ext cx="5684364"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Psalm 139:1,2</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1 O LORD, You have searched me and known me.</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2 You know my sitting down and my rising up; you understand my thought afar off.</a:t>
            </a:r>
          </a:p>
        </p:txBody>
      </p:sp>
    </p:spTree>
    <p:extLst>
      <p:ext uri="{BB962C8B-B14F-4D97-AF65-F5344CB8AC3E}">
        <p14:creationId xmlns:p14="http://schemas.microsoft.com/office/powerpoint/2010/main" val="364570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01985" y="2385637"/>
            <a:ext cx="5960180" cy="2086725"/>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Strengthen yourself in God by waiting, resting, quieting, calming yourself in His presence and listening to God.</a:t>
            </a:r>
          </a:p>
        </p:txBody>
      </p:sp>
    </p:spTree>
    <p:extLst>
      <p:ext uri="{BB962C8B-B14F-4D97-AF65-F5344CB8AC3E}">
        <p14:creationId xmlns:p14="http://schemas.microsoft.com/office/powerpoint/2010/main" val="4292747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493077" y="2884235"/>
            <a:ext cx="610002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5. KEEP HOPE ALIVE AT ALL TIMES </a:t>
            </a:r>
          </a:p>
        </p:txBody>
      </p:sp>
    </p:spTree>
    <p:extLst>
      <p:ext uri="{BB962C8B-B14F-4D97-AF65-F5344CB8AC3E}">
        <p14:creationId xmlns:p14="http://schemas.microsoft.com/office/powerpoint/2010/main" val="590022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9897" y="2247138"/>
            <a:ext cx="5684364"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Hebrews 6:19</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This hope we have as an anchor of the soul, both sure and steadfast, and which enters the Presence behind the veil. </a:t>
            </a:r>
          </a:p>
        </p:txBody>
      </p:sp>
    </p:spTree>
    <p:extLst>
      <p:ext uri="{BB962C8B-B14F-4D97-AF65-F5344CB8AC3E}">
        <p14:creationId xmlns:p14="http://schemas.microsoft.com/office/powerpoint/2010/main" val="1425083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68382" y="2468737"/>
            <a:ext cx="5684364"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Hebrews 11:1  </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Now faith is the substance of things hoped for, the evidence of things not seen.</a:t>
            </a:r>
          </a:p>
        </p:txBody>
      </p:sp>
    </p:spTree>
    <p:extLst>
      <p:ext uri="{BB962C8B-B14F-4D97-AF65-F5344CB8AC3E}">
        <p14:creationId xmlns:p14="http://schemas.microsoft.com/office/powerpoint/2010/main" val="144699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68380" y="2025539"/>
            <a:ext cx="5929237"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Romans 4:18</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who, contrary to hope, in hope believed, so that he became the father of many nations, according to what was spoken, "SO SHALL YOUR DESCENDANTS BE."   </a:t>
            </a:r>
          </a:p>
        </p:txBody>
      </p:sp>
    </p:spTree>
    <p:extLst>
      <p:ext uri="{BB962C8B-B14F-4D97-AF65-F5344CB8AC3E}">
        <p14:creationId xmlns:p14="http://schemas.microsoft.com/office/powerpoint/2010/main" val="428480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37440" y="2918381"/>
            <a:ext cx="6100029" cy="646331"/>
          </a:xfrm>
          <a:prstGeom prst="rect">
            <a:avLst/>
          </a:prstGeom>
          <a:noFill/>
        </p:spPr>
        <p:txBody>
          <a:bodyPr wrap="square" rtlCol="0">
            <a:spAutoFit/>
          </a:bodyPr>
          <a:lstStyle/>
          <a:p>
            <a:pPr marL="0" marR="0">
              <a:spcBef>
                <a:spcPts val="0"/>
              </a:spcBef>
              <a:spcAft>
                <a:spcPts val="0"/>
              </a:spcAft>
            </a:pPr>
            <a:r>
              <a:rPr lang="en-US" sz="3600" b="1" dirty="0">
                <a:effectLst/>
                <a:cs typeface="Calibri" panose="020F0502020204030204" pitchFamily="34" charset="0"/>
              </a:rPr>
              <a:t>My cup overflows.</a:t>
            </a:r>
          </a:p>
        </p:txBody>
      </p:sp>
    </p:spTree>
    <p:extLst>
      <p:ext uri="{BB962C8B-B14F-4D97-AF65-F5344CB8AC3E}">
        <p14:creationId xmlns:p14="http://schemas.microsoft.com/office/powerpoint/2010/main" val="225621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494408" y="3133534"/>
            <a:ext cx="6100029" cy="590931"/>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ea typeface="Times New Roman" panose="02020603050405020304" pitchFamily="18" charset="0"/>
                <a:cs typeface="Times New Roman" panose="02020603050405020304" pitchFamily="18" charset="0"/>
              </a:rPr>
              <a:t>6. STAY SINGLE-MINDED</a:t>
            </a:r>
            <a:endParaRPr lang="en-US" sz="3600" b="1" dirty="0">
              <a:effectLst/>
              <a:cs typeface="Calibri" panose="020F0502020204030204" pitchFamily="34" charset="0"/>
            </a:endParaRPr>
          </a:p>
        </p:txBody>
      </p:sp>
    </p:spTree>
    <p:extLst>
      <p:ext uri="{BB962C8B-B14F-4D97-AF65-F5344CB8AC3E}">
        <p14:creationId xmlns:p14="http://schemas.microsoft.com/office/powerpoint/2010/main" val="238499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9896" y="2690336"/>
            <a:ext cx="5929237" cy="1477328"/>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Psalm 119:113</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I hate the double-minded, but I love Your law.   </a:t>
            </a:r>
          </a:p>
        </p:txBody>
      </p:sp>
    </p:spTree>
    <p:extLst>
      <p:ext uri="{BB962C8B-B14F-4D97-AF65-F5344CB8AC3E}">
        <p14:creationId xmlns:p14="http://schemas.microsoft.com/office/powerpoint/2010/main" val="36910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589896" y="2690336"/>
            <a:ext cx="5929237" cy="1477328"/>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James 1:8 </a:t>
            </a:r>
          </a:p>
          <a:p>
            <a:pPr marL="0" marR="0">
              <a:lnSpc>
                <a:spcPct val="90000"/>
              </a:lnSpc>
              <a:spcBef>
                <a:spcPts val="0"/>
              </a:spcBef>
              <a:spcAft>
                <a:spcPts val="0"/>
              </a:spcAft>
            </a:pPr>
            <a:r>
              <a:rPr lang="en-US" sz="3200" dirty="0">
                <a:ea typeface="Times New Roman" panose="02020603050405020304" pitchFamily="18" charset="0"/>
                <a:cs typeface="Times New Roman" panose="02020603050405020304" pitchFamily="18" charset="0"/>
              </a:rPr>
              <a:t>H</a:t>
            </a:r>
            <a:r>
              <a:rPr lang="en-US" sz="3200" dirty="0">
                <a:effectLst/>
                <a:ea typeface="Times New Roman" panose="02020603050405020304" pitchFamily="18" charset="0"/>
                <a:cs typeface="Times New Roman" panose="02020603050405020304" pitchFamily="18" charset="0"/>
              </a:rPr>
              <a:t>e is a double-minded man, unstable in all his ways. </a:t>
            </a:r>
          </a:p>
        </p:txBody>
      </p:sp>
    </p:spTree>
    <p:extLst>
      <p:ext uri="{BB962C8B-B14F-4D97-AF65-F5344CB8AC3E}">
        <p14:creationId xmlns:p14="http://schemas.microsoft.com/office/powerpoint/2010/main" val="56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12742" y="3105834"/>
            <a:ext cx="5684364" cy="646331"/>
          </a:xfrm>
          <a:prstGeom prst="rect">
            <a:avLst/>
          </a:prstGeom>
          <a:noFill/>
        </p:spPr>
        <p:txBody>
          <a:bodyPr wrap="square" rtlCol="0">
            <a:spAutoFit/>
          </a:bodyPr>
          <a:lstStyle/>
          <a:p>
            <a:pPr marL="0" marR="0" algn="just">
              <a:spcBef>
                <a:spcPts val="1200"/>
              </a:spcBef>
              <a:spcAft>
                <a:spcPts val="300"/>
              </a:spcAft>
            </a:pPr>
            <a:r>
              <a:rPr lang="en-US" sz="3600" b="1" dirty="0">
                <a:effectLst/>
                <a:cs typeface="Calibri" panose="020F0502020204030204" pitchFamily="34" charset="0"/>
              </a:rPr>
              <a:t>The impact of how we think.</a:t>
            </a:r>
          </a:p>
        </p:txBody>
      </p:sp>
    </p:spTree>
    <p:extLst>
      <p:ext uri="{BB962C8B-B14F-4D97-AF65-F5344CB8AC3E}">
        <p14:creationId xmlns:p14="http://schemas.microsoft.com/office/powerpoint/2010/main" val="116645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11412" y="2247138"/>
            <a:ext cx="5684364"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Proverbs 23:7</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For as he thinks in his heart, so is he. “Eat and drink!” he says to you, but his heart is not with you.  </a:t>
            </a:r>
          </a:p>
        </p:txBody>
      </p:sp>
    </p:spTree>
    <p:extLst>
      <p:ext uri="{BB962C8B-B14F-4D97-AF65-F5344CB8AC3E}">
        <p14:creationId xmlns:p14="http://schemas.microsoft.com/office/powerpoint/2010/main" val="86373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00654" y="2247138"/>
            <a:ext cx="5684364" cy="236372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3 John 1:2</a:t>
            </a: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Beloved, I pray that you may prosper in all things and be in health, just as your soul prospers.   </a:t>
            </a:r>
          </a:p>
        </p:txBody>
      </p:sp>
    </p:spTree>
    <p:extLst>
      <p:ext uri="{BB962C8B-B14F-4D97-AF65-F5344CB8AC3E}">
        <p14:creationId xmlns:p14="http://schemas.microsoft.com/office/powerpoint/2010/main" val="383900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45015"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Where the mind goes, the man follows.</a:t>
            </a:r>
          </a:p>
        </p:txBody>
      </p:sp>
    </p:spTree>
    <p:extLst>
      <p:ext uri="{BB962C8B-B14F-4D97-AF65-F5344CB8AC3E}">
        <p14:creationId xmlns:p14="http://schemas.microsoft.com/office/powerpoint/2010/main" val="187522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34258"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How do we develop and maintain a positive mindset?</a:t>
            </a:r>
          </a:p>
        </p:txBody>
      </p:sp>
    </p:spTree>
    <p:extLst>
      <p:ext uri="{BB962C8B-B14F-4D97-AF65-F5344CB8AC3E}">
        <p14:creationId xmlns:p14="http://schemas.microsoft.com/office/powerpoint/2010/main" val="331089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9B5EC-A829-994B-39E6-E58BAA04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8362E3-3F9C-48A4-9655-05E1803D4695}"/>
              </a:ext>
            </a:extLst>
          </p:cNvPr>
          <p:cNvSpPr txBox="1"/>
          <p:nvPr/>
        </p:nvSpPr>
        <p:spPr>
          <a:xfrm>
            <a:off x="634258"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502020204030204" pitchFamily="34" charset="0"/>
              </a:rPr>
              <a:t>1</a:t>
            </a:r>
            <a:r>
              <a:rPr lang="en-US" sz="3600" b="1" dirty="0">
                <a:cs typeface="Calibri" panose="020F0502020204030204" pitchFamily="34" charset="0"/>
              </a:rPr>
              <a:t>.</a:t>
            </a:r>
            <a:r>
              <a:rPr lang="en-US" sz="3600" b="1" dirty="0">
                <a:effectLst/>
                <a:cs typeface="Calibri" panose="020F0502020204030204" pitchFamily="34" charset="0"/>
              </a:rPr>
              <a:t> DEVELOP AND MAINTAIN A BIBLE-BASED SELF-IMAGE</a:t>
            </a:r>
          </a:p>
        </p:txBody>
      </p:sp>
    </p:spTree>
    <p:extLst>
      <p:ext uri="{BB962C8B-B14F-4D97-AF65-F5344CB8AC3E}">
        <p14:creationId xmlns:p14="http://schemas.microsoft.com/office/powerpoint/2010/main" val="311306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TotalTime>
  <Words>597</Words>
  <Application>Microsoft Office PowerPoint</Application>
  <PresentationFormat>Widescreen</PresentationFormat>
  <Paragraphs>51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Graphic Designer</cp:lastModifiedBy>
  <cp:revision>504</cp:revision>
  <dcterms:created xsi:type="dcterms:W3CDTF">2022-04-28T10:27:37Z</dcterms:created>
  <dcterms:modified xsi:type="dcterms:W3CDTF">2022-11-25T10:49:54Z</dcterms:modified>
</cp:coreProperties>
</file>