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8"/>
  </p:notesMasterIdLst>
  <p:sldIdLst>
    <p:sldId id="256" r:id="rId2"/>
    <p:sldId id="257" r:id="rId3"/>
    <p:sldId id="258" r:id="rId4"/>
    <p:sldId id="299" r:id="rId5"/>
    <p:sldId id="300" r:id="rId6"/>
    <p:sldId id="259" r:id="rId7"/>
    <p:sldId id="260" r:id="rId8"/>
    <p:sldId id="261" r:id="rId9"/>
    <p:sldId id="262" r:id="rId10"/>
    <p:sldId id="264" r:id="rId11"/>
    <p:sldId id="263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301" r:id="rId28"/>
    <p:sldId id="280" r:id="rId29"/>
    <p:sldId id="302" r:id="rId30"/>
    <p:sldId id="281" r:id="rId31"/>
    <p:sldId id="282" r:id="rId32"/>
    <p:sldId id="283" r:id="rId33"/>
    <p:sldId id="285" r:id="rId34"/>
    <p:sldId id="284" r:id="rId35"/>
    <p:sldId id="286" r:id="rId36"/>
    <p:sldId id="287" r:id="rId37"/>
    <p:sldId id="288" r:id="rId38"/>
    <p:sldId id="289" r:id="rId39"/>
    <p:sldId id="290" r:id="rId40"/>
    <p:sldId id="291" r:id="rId41"/>
    <p:sldId id="292" r:id="rId42"/>
    <p:sldId id="293" r:id="rId43"/>
    <p:sldId id="294" r:id="rId44"/>
    <p:sldId id="295" r:id="rId45"/>
    <p:sldId id="296" r:id="rId46"/>
    <p:sldId id="297" r:id="rId4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537"/>
    <a:srgbClr val="0C4F23"/>
    <a:srgbClr val="44001E"/>
    <a:srgbClr val="44001B"/>
    <a:srgbClr val="430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1" autoAdjust="0"/>
    <p:restoredTop sz="94660"/>
  </p:normalViewPr>
  <p:slideViewPr>
    <p:cSldViewPr snapToGrid="0">
      <p:cViewPr varScale="1">
        <p:scale>
          <a:sx n="81" d="100"/>
          <a:sy n="81" d="100"/>
        </p:scale>
        <p:origin x="73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FD69B5-E336-43FF-BBF2-649EBACD9D22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1EEC1-8735-497A-8DAB-B270CF6E1D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042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FF713-628E-464B-8E51-5C16ACE0F2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7743EF-3C0E-4DDE-BB0D-18303CED4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59809-8A02-4984-9F86-8070ABF2F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628DE8-2DE2-45EC-AD94-878E3A9163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C3B14-A904-42B3-97C6-91660F2D4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646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4FB3C0-F47E-4516-9192-04B604CCAE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4A29A56-2514-4D1B-934D-FB3D49B5CC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39ECF-4486-4062-880E-60CC94E33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515B4-9943-4A5B-AF0D-295772451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928076-29F0-423D-B145-9B85D7B35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6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EFE417-7C0C-4092-BE71-C8F1AEC4BB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DCFEE1-A434-4935-9F7A-2DFEB0AF6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488BA-3A77-43B4-A3C7-515F58EA7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D8E1CF-B958-4466-B9AE-D3535782A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C0F948-441F-469E-BE1D-1DE7B0F99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7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4AEDD-EAB1-45CF-96DB-68A36015E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B2491E-CC08-43BF-A945-15D3E1E1FC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8F51-0A55-4B74-9652-9FE2B54B9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07C44-3516-41E6-9077-8F0386C61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C07C1-36FF-4274-A1F8-D88934EB1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5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1F316-5B1A-443D-9365-C36C8179D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7A13C4-3DF3-4525-86C4-47477E4EA0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2C1CFB-3B86-487E-A228-5ABF5E691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67B9A7-55A8-4706-908C-ECAED49C2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88BA2-4366-4B9C-BD25-EA392372B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860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D9697-31BF-44CE-A6F5-1D3C9254AA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15A96C-0E9B-4308-807B-B978C56969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A10E7-69CB-4AC4-8D62-160D788E8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E455A-282E-4D38-BC11-CBF3FD1BB4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0CAFCE-598B-4A81-956C-7C78A3A36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75314E-F4EE-40F4-A749-C28530513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0DF20-2C2F-483A-BC1C-4FC1F02787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08E327-39D7-4611-9B7E-9B7B4981C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B5B367-1539-48A3-B668-3F21AC25B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3DEA46-3E29-41B9-BF8A-0D1A4959F9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11D7CF-57B2-4CF4-ABD2-87D07F8A5A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F5E7B8-19DD-4A55-81A9-2D56B2405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355A37-1CC0-49DA-B8AF-7BB15E317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EDA2146-EAA2-4A85-BD52-8C9694C2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08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27871-DDCE-4969-8C87-FCF64B270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A65F71-CC1C-4531-B2A4-5566F8C71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1ACBA1D-D766-4510-B7A9-B7789B5CB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00E832-F209-4EB4-92C2-27854BDB4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147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AA2583-F1C2-49EF-9EA3-1358454C87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CA3847-906B-446D-B0E0-34239134B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72FFC2-FA1D-4FE2-8A0D-E43BB3C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667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721ED-A3BD-43E1-B701-187BAFB532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7DD20B-741D-474E-8130-5403C47A16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33B465-D714-4237-9DBF-06C501B2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266BB8-EF69-4CB9-87D8-3BE65741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FC8D68-DDEC-44F8-B31B-8A4478D013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F3822-FB29-434B-B198-FE4B120FE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780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8D79E-C070-42CC-805C-993C16977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7905739-6D5A-4777-B58D-5E87F70901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CD3B37-8532-4AFF-8C8B-6E971258F5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2003B4-95E5-4CFA-B039-74F205407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4BB70-F8A1-41E1-9CAA-EC62D3733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57529D-55F2-435B-9302-D9A1AA1186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70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10197D-BAB4-4F7A-B28D-C0FA273966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708EE8-7BC3-48D4-A38B-AB5FE3FAA7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F1FB71-4AE5-4112-AEA3-3EC8D3B3C6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37264C-6AD2-4681-A800-FAD0AF653D8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F8847C-6665-4002-9A55-08E243D8AE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7B88D4-A969-4584-A720-A32A42E1B7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EA3CC-00B6-48EA-A66C-025103EA66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28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368A69A-1A75-C3C2-BBDB-65A8DDF666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8064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6C50358-2150-ACBA-FD18-04D8D6A62A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514611" y="1307200"/>
            <a:ext cx="11162778" cy="4243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James 1:13–16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 Let no one say when he is tempted, “I am tempted by God”; for God cannot be tempted by evil, nor does He Himself tempt anyone.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 But each one is tempted when he is drawn away by his own desires and enticed.</a:t>
            </a:r>
          </a:p>
        </p:txBody>
      </p:sp>
    </p:spTree>
    <p:extLst>
      <p:ext uri="{BB962C8B-B14F-4D97-AF65-F5344CB8AC3E}">
        <p14:creationId xmlns:p14="http://schemas.microsoft.com/office/powerpoint/2010/main" val="39281685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838DD871-013F-DB6C-765F-3C23D6F064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618305" y="1602665"/>
            <a:ext cx="10955389" cy="365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James 1:13–16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 Then, when desire has conceived, it gives birth to sin; and sin, when it is full-grown, brings forth death.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 Do not be deceived, my beloved brethren.    </a:t>
            </a:r>
          </a:p>
        </p:txBody>
      </p:sp>
    </p:spTree>
    <p:extLst>
      <p:ext uri="{BB962C8B-B14F-4D97-AF65-F5344CB8AC3E}">
        <p14:creationId xmlns:p14="http://schemas.microsoft.com/office/powerpoint/2010/main" val="415392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95DE5D9-3C2F-293E-6E4D-452AAD5BA1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1454870" y="3050434"/>
            <a:ext cx="928226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4800" b="1" dirty="0">
                <a:effectLst/>
                <a:cs typeface="Calibri" panose="020F0502020204030204" pitchFamily="34" charset="0"/>
              </a:rPr>
              <a:t>EXPOSING SATAN’S TACTICS</a:t>
            </a:r>
          </a:p>
        </p:txBody>
      </p:sp>
    </p:spTree>
    <p:extLst>
      <p:ext uri="{BB962C8B-B14F-4D97-AF65-F5344CB8AC3E}">
        <p14:creationId xmlns:p14="http://schemas.microsoft.com/office/powerpoint/2010/main" val="1655983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FE8B708-99D9-4822-2482-EE09A6850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796106" y="2784527"/>
            <a:ext cx="10599788" cy="128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Satan’s schemes primarily involve: Temptations, Accusations, Deceptions</a:t>
            </a:r>
          </a:p>
        </p:txBody>
      </p:sp>
    </p:spTree>
    <p:extLst>
      <p:ext uri="{BB962C8B-B14F-4D97-AF65-F5344CB8AC3E}">
        <p14:creationId xmlns:p14="http://schemas.microsoft.com/office/powerpoint/2010/main" val="1936523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3D576216-653B-150C-7E85-459DFE94DA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3008721" y="3013500"/>
            <a:ext cx="6174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1200"/>
              </a:spcBef>
              <a:spcAft>
                <a:spcPts val="300"/>
              </a:spcAft>
            </a:pPr>
            <a:r>
              <a:rPr lang="en-US" sz="4800" b="1" dirty="0">
                <a:effectLst/>
                <a:cs typeface="Calibri" panose="020F0502020204030204" pitchFamily="34" charset="0"/>
              </a:rPr>
              <a:t>TEMPTATIONS</a:t>
            </a:r>
          </a:p>
        </p:txBody>
      </p:sp>
    </p:spTree>
    <p:extLst>
      <p:ext uri="{BB962C8B-B14F-4D97-AF65-F5344CB8AC3E}">
        <p14:creationId xmlns:p14="http://schemas.microsoft.com/office/powerpoint/2010/main" val="3132722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62AEE92-68C1-DECE-8DD0-777E0FB2FA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567899" y="2784527"/>
            <a:ext cx="11056201" cy="128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Satan is referred to as the Tempter 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(1 Thessalonians 3:5, Matthew 4:3)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681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6713308D-0B4D-6D17-9F92-6399DFBB7E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753293" y="2784527"/>
            <a:ext cx="10685413" cy="128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Yielding to temptation could lead us into bondage (addictions).</a:t>
            </a:r>
          </a:p>
        </p:txBody>
      </p:sp>
    </p:spTree>
    <p:extLst>
      <p:ext uri="{BB962C8B-B14F-4D97-AF65-F5344CB8AC3E}">
        <p14:creationId xmlns:p14="http://schemas.microsoft.com/office/powerpoint/2010/main" val="9533831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5FC81B9F-C7A5-4D1B-F622-9AA4F5E298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3008721" y="3050434"/>
            <a:ext cx="617455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4800" b="1" dirty="0">
                <a:effectLst/>
                <a:cs typeface="Calibri" panose="020F0502020204030204" pitchFamily="34" charset="0"/>
              </a:rPr>
              <a:t>ACCUSATIONS</a:t>
            </a:r>
          </a:p>
        </p:txBody>
      </p:sp>
    </p:spTree>
    <p:extLst>
      <p:ext uri="{BB962C8B-B14F-4D97-AF65-F5344CB8AC3E}">
        <p14:creationId xmlns:p14="http://schemas.microsoft.com/office/powerpoint/2010/main" val="26508200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069834-5E8A-F2CD-50CB-6B556198DF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715193" y="1602665"/>
            <a:ext cx="10761614" cy="365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Satan (Gr. ‘</a:t>
            </a:r>
            <a:r>
              <a:rPr lang="en-US" sz="4800" dirty="0" err="1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satanas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’) = the accuser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Satan is the accuser of the brethren </a:t>
            </a: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(Revelation 12:9,10)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Accusations are intended to intimidate us.</a:t>
            </a:r>
          </a:p>
        </p:txBody>
      </p:sp>
    </p:spTree>
    <p:extLst>
      <p:ext uri="{BB962C8B-B14F-4D97-AF65-F5344CB8AC3E}">
        <p14:creationId xmlns:p14="http://schemas.microsoft.com/office/powerpoint/2010/main" val="27149388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4EE1B7E6-F330-04EF-B58C-0C375F2B3C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3008721" y="3050434"/>
            <a:ext cx="617455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4800" b="1" dirty="0">
                <a:effectLst/>
                <a:cs typeface="Calibri" panose="020F0502020204030204" pitchFamily="34" charset="0"/>
              </a:rPr>
              <a:t>DECEPTIONS</a:t>
            </a:r>
          </a:p>
        </p:txBody>
      </p:sp>
    </p:spTree>
    <p:extLst>
      <p:ext uri="{BB962C8B-B14F-4D97-AF65-F5344CB8AC3E}">
        <p14:creationId xmlns:p14="http://schemas.microsoft.com/office/powerpoint/2010/main" val="314199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435CB641-6283-BB96-9D8F-BB4F4CAC2B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3253818" y="3078133"/>
            <a:ext cx="5684364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4400" b="1" dirty="0">
                <a:effectLst/>
                <a:cs typeface="Calibri" panose="020F0502020204030204" pitchFamily="34" charset="0"/>
              </a:rPr>
              <a:t>BASIC DEFINITIONS</a:t>
            </a:r>
          </a:p>
        </p:txBody>
      </p:sp>
    </p:spTree>
    <p:extLst>
      <p:ext uri="{BB962C8B-B14F-4D97-AF65-F5344CB8AC3E}">
        <p14:creationId xmlns:p14="http://schemas.microsoft.com/office/powerpoint/2010/main" val="3540130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9A64B8FE-4FC7-DDD6-9AA6-E7C2AF375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501126" y="2489062"/>
            <a:ext cx="11189748" cy="1879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Satan is referred to as the father of lies, and one who deceives (</a:t>
            </a: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John 8:44, 2 Corinthians 11:3, Revelation 12:9)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139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479223D-515F-A0F6-97F8-AFCE9B614C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737320" y="2784527"/>
            <a:ext cx="10717360" cy="128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4800" b="1" dirty="0">
                <a:effectLst/>
                <a:cs typeface="Calibri" panose="020F0502020204030204" pitchFamily="34" charset="0"/>
              </a:rPr>
              <a:t>UNDERSTANDING HOW THE ENEMY TEMPTS US</a:t>
            </a:r>
          </a:p>
        </p:txBody>
      </p:sp>
    </p:spTree>
    <p:extLst>
      <p:ext uri="{BB962C8B-B14F-4D97-AF65-F5344CB8AC3E}">
        <p14:creationId xmlns:p14="http://schemas.microsoft.com/office/powerpoint/2010/main" val="25092485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ED95A75-9C9D-B770-521E-F5C7E5FB05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1034526" y="2489062"/>
            <a:ext cx="10122948" cy="1879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 Corinthians 2:11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Lest Satan should take advantage of us; for we are not ignorant of his devices. </a:t>
            </a:r>
          </a:p>
        </p:txBody>
      </p:sp>
    </p:spTree>
    <p:extLst>
      <p:ext uri="{BB962C8B-B14F-4D97-AF65-F5344CB8AC3E}">
        <p14:creationId xmlns:p14="http://schemas.microsoft.com/office/powerpoint/2010/main" val="16090726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8F47F0A-BBBA-B15D-DFA6-4EE190322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464073" y="2385636"/>
            <a:ext cx="11263853" cy="20867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Satan’s schemes are really mind games—they have to do with attacks against the mind.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05057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457194D-9A41-351C-F6EF-4D49737C5D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585116" y="1898131"/>
            <a:ext cx="11021767" cy="306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Hebrews 4:15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For we do not have a High Priest who cannot sympathize with our weaknesses, but was in all points tempted as we are, yet without sin.  </a:t>
            </a:r>
          </a:p>
        </p:txBody>
      </p:sp>
    </p:spTree>
    <p:extLst>
      <p:ext uri="{BB962C8B-B14F-4D97-AF65-F5344CB8AC3E}">
        <p14:creationId xmlns:p14="http://schemas.microsoft.com/office/powerpoint/2010/main" val="6749279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99671C6-FDAE-7D18-F60A-3A52972ED7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521616" y="2718035"/>
            <a:ext cx="11148767" cy="142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Jesus was tempted in all areas, and in the same way we are also tempted.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00475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4F9633-629B-B46D-D94D-6749E31FB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520176" y="1291134"/>
            <a:ext cx="11151647" cy="4834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4:1–13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Then Jesus, being filled with the Holy Spirit, returned from the Jordan and was led by the Spirit into the wilderness,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 being tempted for forty days by the devil. And in those days He ate nothing, and afterward, when they had ended, He was hungry.</a:t>
            </a:r>
          </a:p>
        </p:txBody>
      </p:sp>
    </p:spTree>
    <p:extLst>
      <p:ext uri="{BB962C8B-B14F-4D97-AF65-F5344CB8AC3E}">
        <p14:creationId xmlns:p14="http://schemas.microsoft.com/office/powerpoint/2010/main" val="39102708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84F9633-629B-B46D-D94D-6749E31FB3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520176" y="1524000"/>
            <a:ext cx="11151647" cy="4834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4:1–13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 And the devil said to Him, “If You are the Son of God, command this stone to become bread.”</a:t>
            </a:r>
          </a:p>
          <a:p>
            <a:pPr>
              <a:lnSpc>
                <a:spcPct val="80000"/>
              </a:lnSpc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 But Jesus answered him, saying, “It is written, ‘Man shall not live by bread alone, but by every word of God.’” 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3916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092AAAC3-B4AA-1DFD-DFCA-B0C40DCBE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433632" y="1217946"/>
            <a:ext cx="10805867" cy="4834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4:1–13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5 Then the devil, taking Him up on a high mountain, showed Him all the kingdoms of the world in a moment of time.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6 And the devil said to Him, “All this authority I will give You, and their glory; for this has been delivered to me, and I give it to whomever I wish.</a:t>
            </a:r>
          </a:p>
        </p:txBody>
      </p:sp>
    </p:spTree>
    <p:extLst>
      <p:ext uri="{BB962C8B-B14F-4D97-AF65-F5344CB8AC3E}">
        <p14:creationId xmlns:p14="http://schemas.microsoft.com/office/powerpoint/2010/main" val="26506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51238A8-378E-8FA1-8B24-32437451D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901176" y="1477645"/>
            <a:ext cx="10389647" cy="4243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4:1–13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7 Therefore, if You will worship before me, all will be Yours.”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8 And Jesus answered and said to him, “Get behind Me, Satan! For it is written, ‘You shall worship the LORD your God, and Him only you shall serve.’”</a:t>
            </a:r>
          </a:p>
        </p:txBody>
      </p:sp>
    </p:spTree>
    <p:extLst>
      <p:ext uri="{BB962C8B-B14F-4D97-AF65-F5344CB8AC3E}">
        <p14:creationId xmlns:p14="http://schemas.microsoft.com/office/powerpoint/2010/main" val="2732868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6B8282E-7AAC-C415-864A-2020C5802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1504883" y="3013500"/>
            <a:ext cx="9182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Temptations-inducement to sin.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2017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51238A8-378E-8FA1-8B24-32437451DB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901176" y="1439545"/>
            <a:ext cx="10389647" cy="4834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4:1–13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 Then he brought Him to Jerusalem, set Him on the pinnacle of the temple, and said to Him, “If You are the Son of God, throw Yourself down from here.</a:t>
            </a:r>
          </a:p>
          <a:p>
            <a:pPr>
              <a:lnSpc>
                <a:spcPct val="80000"/>
              </a:lnSpc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 For it is written: ‘He shall give His angels charge over you, to keep you,’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9803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7DD8D2E-5B48-6915-7F62-329DD0191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837873" y="1689639"/>
            <a:ext cx="10516254" cy="4834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4:1–13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11 and, ‘In their hands they shall bear you up, lest you dash your foot against a stone.’”</a:t>
            </a:r>
          </a:p>
          <a:p>
            <a:pPr>
              <a:lnSpc>
                <a:spcPct val="80000"/>
              </a:lnSpc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12 And Jesus answered and said to him, “It has been said, ‘You shall not tempt the LORD your God.’”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70660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E75381-D159-2269-7C1F-F51CA88C0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852209" y="1943639"/>
            <a:ext cx="10487581" cy="2470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Luke 4:1–13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 Now when the devil had ended every temptation, he departed from Him until an opportune time.   </a:t>
            </a:r>
          </a:p>
        </p:txBody>
      </p:sp>
    </p:spTree>
    <p:extLst>
      <p:ext uri="{BB962C8B-B14F-4D97-AF65-F5344CB8AC3E}">
        <p14:creationId xmlns:p14="http://schemas.microsoft.com/office/powerpoint/2010/main" val="8565167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AC99773-9789-C2D5-2C15-519C9DCD5E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637750" y="1417240"/>
            <a:ext cx="10916500" cy="4834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James 1:13–16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13 Let no one say when he is tempted, “I am tempted by God”; for God cannot be tempted by evil, nor does He Himself tempt anyone.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14 But each one is tempted when he is drawn away by his own desires and enticed.</a:t>
            </a:r>
          </a:p>
        </p:txBody>
      </p:sp>
    </p:spTree>
    <p:extLst>
      <p:ext uri="{BB962C8B-B14F-4D97-AF65-F5344CB8AC3E}">
        <p14:creationId xmlns:p14="http://schemas.microsoft.com/office/powerpoint/2010/main" val="117448728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9BBD6D2-FB1B-EE97-43AC-CA5BCE126D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710873" y="1602665"/>
            <a:ext cx="10985827" cy="3652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James 1:13–16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 Then, when desire has conceived, it gives birth to sin; and sin, when it is full-grown, brings forth death.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 Do not be deceived, my beloved brethren. </a:t>
            </a:r>
          </a:p>
        </p:txBody>
      </p:sp>
    </p:spTree>
    <p:extLst>
      <p:ext uri="{BB962C8B-B14F-4D97-AF65-F5344CB8AC3E}">
        <p14:creationId xmlns:p14="http://schemas.microsoft.com/office/powerpoint/2010/main" val="6992792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A91A1BBD-D5FB-3AC4-960F-28AD4CF735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1783827" y="3050434"/>
            <a:ext cx="8624346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4800" b="1" dirty="0">
                <a:effectLst/>
                <a:cs typeface="Calibri" panose="020F0502020204030204" pitchFamily="34" charset="0"/>
              </a:rPr>
              <a:t>THREE REALMS OF DESIRES</a:t>
            </a:r>
          </a:p>
        </p:txBody>
      </p:sp>
    </p:spTree>
    <p:extLst>
      <p:ext uri="{BB962C8B-B14F-4D97-AF65-F5344CB8AC3E}">
        <p14:creationId xmlns:p14="http://schemas.microsoft.com/office/powerpoint/2010/main" val="258339921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A949EE3-8E14-1423-EF57-451935345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944186" y="1307200"/>
            <a:ext cx="10303627" cy="4243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Genesis 3:6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So when the woman saw that the tree was good for food, that it was pleasant to the eyes, and a tree desirable to make one wise, she took of its fruit and ate. She also gave to her husband with her, and he ate.  </a:t>
            </a:r>
          </a:p>
        </p:txBody>
      </p:sp>
    </p:spTree>
    <p:extLst>
      <p:ext uri="{BB962C8B-B14F-4D97-AF65-F5344CB8AC3E}">
        <p14:creationId xmlns:p14="http://schemas.microsoft.com/office/powerpoint/2010/main" val="106938805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6F9241F-9696-1EC0-F885-F330983436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740986" y="1322641"/>
            <a:ext cx="10710027" cy="4834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John 2:15,16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15 Do not love the world or the things in the world. If anyone loves the world, the love of the Father is not in him. 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16 For all that is in the world—the lust of the flesh, the lust of the eyes, and the pride of life—is not of the Father but is of the world. </a:t>
            </a:r>
          </a:p>
        </p:txBody>
      </p:sp>
    </p:spTree>
    <p:extLst>
      <p:ext uri="{BB962C8B-B14F-4D97-AF65-F5344CB8AC3E}">
        <p14:creationId xmlns:p14="http://schemas.microsoft.com/office/powerpoint/2010/main" val="136895496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9268C42B-4FDB-4DD4-646E-829240BFA2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3008721" y="2489062"/>
            <a:ext cx="6174558" cy="1879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Lust of the Flesh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Lust of the Eyes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Pride of Life</a:t>
            </a:r>
          </a:p>
        </p:txBody>
      </p:sp>
    </p:spTree>
    <p:extLst>
      <p:ext uri="{BB962C8B-B14F-4D97-AF65-F5344CB8AC3E}">
        <p14:creationId xmlns:p14="http://schemas.microsoft.com/office/powerpoint/2010/main" val="11812191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04CF1290-57E5-C3D5-8D98-FB9635F1119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524497" y="2489062"/>
            <a:ext cx="11143005" cy="1879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4800" b="1" dirty="0">
                <a:effectLst/>
                <a:cs typeface="Calibri" panose="020F0502020204030204" pitchFamily="34" charset="0"/>
              </a:rPr>
              <a:t>OVERCOMING TEMPTATIONS, BREAKING ADDICTIONS, GUARDING AGAINST DECEPTIONS</a:t>
            </a:r>
          </a:p>
        </p:txBody>
      </p:sp>
    </p:spTree>
    <p:extLst>
      <p:ext uri="{BB962C8B-B14F-4D97-AF65-F5344CB8AC3E}">
        <p14:creationId xmlns:p14="http://schemas.microsoft.com/office/powerpoint/2010/main" val="3456060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64ADD41E-7151-92D5-9407-FB63C8CFFC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927033" y="2784527"/>
            <a:ext cx="10337934" cy="128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Addictions – uncontrolled, habitual, compulsion to sin.</a:t>
            </a:r>
          </a:p>
        </p:txBody>
      </p:sp>
    </p:spTree>
    <p:extLst>
      <p:ext uri="{BB962C8B-B14F-4D97-AF65-F5344CB8AC3E}">
        <p14:creationId xmlns:p14="http://schemas.microsoft.com/office/powerpoint/2010/main" val="103840993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20C89FC-D51C-8EF1-3C0D-006EB79C50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494384" y="2718035"/>
            <a:ext cx="11203232" cy="128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How do we stay safe against temptations, addictions, and deceptions?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86557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BD061F2-0764-016D-6287-698C9BA523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1493232" y="1388440"/>
            <a:ext cx="9449454" cy="40811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Keep your mind SAFE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71500" marR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peak The Word of God</a:t>
            </a:r>
          </a:p>
          <a:p>
            <a:pPr marL="571500" marR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ct Aligned To The Word of God</a:t>
            </a:r>
          </a:p>
          <a:p>
            <a:pPr marL="571500" marR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ocus on The Word</a:t>
            </a:r>
          </a:p>
          <a:p>
            <a:pPr marL="571500" marR="0" indent="-57150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xamine Ideas </a:t>
            </a:r>
            <a:r>
              <a:rPr lang="en-US" sz="4800" dirty="0">
                <a:ea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onsidering </a:t>
            </a:r>
            <a:r>
              <a:rPr lang="en-US" sz="4800" dirty="0">
                <a:ea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he Word</a:t>
            </a:r>
          </a:p>
        </p:txBody>
      </p:sp>
    </p:spTree>
    <p:extLst>
      <p:ext uri="{BB962C8B-B14F-4D97-AF65-F5344CB8AC3E}">
        <p14:creationId xmlns:p14="http://schemas.microsoft.com/office/powerpoint/2010/main" val="5118974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5345E0B-ED06-13FF-EE47-8E239D4ABA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1954884" y="3050434"/>
            <a:ext cx="828223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SPEAK The Word of God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025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B71B7CF8-0EFB-D6EE-3AEE-02EF260A5F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878461" y="3050434"/>
            <a:ext cx="10435077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2. ACT aligned To The Word of God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49828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8740275F-70D9-40C7-0DAA-5FB70821C0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891554" y="1314335"/>
            <a:ext cx="10562864" cy="4745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57250" marR="0" indent="-6400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Cross</a:t>
            </a:r>
          </a:p>
          <a:p>
            <a:pPr marL="857250" marR="0" indent="-6400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Your new life in Christ</a:t>
            </a:r>
          </a:p>
          <a:p>
            <a:pPr marL="857250" marR="0" indent="-6400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Depend on The Holy Spirit’s </a:t>
            </a:r>
            <a:r>
              <a:rPr lang="en-US" sz="4800" dirty="0">
                <a:ea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elp</a:t>
            </a:r>
          </a:p>
          <a:p>
            <a:pPr marL="857250" marR="0" indent="-6400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Pray in the Holy Spirit</a:t>
            </a:r>
          </a:p>
          <a:p>
            <a:pPr marL="857250" marR="0" indent="-6400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Crucify the flesh, cut off all things that cause you to sin</a:t>
            </a:r>
          </a:p>
          <a:p>
            <a:pPr marL="857250" marR="0" indent="-64008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Walk alongside other godly believers</a:t>
            </a:r>
          </a:p>
        </p:txBody>
      </p:sp>
    </p:spTree>
    <p:extLst>
      <p:ext uri="{BB962C8B-B14F-4D97-AF65-F5344CB8AC3E}">
        <p14:creationId xmlns:p14="http://schemas.microsoft.com/office/powerpoint/2010/main" val="129460639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15A345A-0299-BB08-0932-66AAB9D3FD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1923134" y="3050434"/>
            <a:ext cx="8345731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3. FOCUS on The Word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41417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3F74019-A419-D9D5-AFD7-F81D739E103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740594" y="3150935"/>
            <a:ext cx="10710812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4. EXAMINE ideas considering The Word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95496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C8A6F11-8DD2-69EF-73A5-12280A7084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1066733" y="2784528"/>
            <a:ext cx="10058534" cy="1288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Deceptions – calling truth a lie, and a lie a truth.</a:t>
            </a:r>
            <a:endParaRPr lang="en-US" sz="4800" b="1" dirty="0">
              <a:effectLst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5376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13B283A-F389-F52B-9A90-60D4CD954B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755976" y="3050434"/>
            <a:ext cx="1068004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4800" b="1" dirty="0">
                <a:effectLst/>
                <a:cs typeface="Calibri" panose="020F0502020204030204" pitchFamily="34" charset="0"/>
              </a:rPr>
              <a:t>FLESHLY LUSTS WAR AGAINST THE SOUL</a:t>
            </a:r>
          </a:p>
        </p:txBody>
      </p:sp>
    </p:spTree>
    <p:extLst>
      <p:ext uri="{BB962C8B-B14F-4D97-AF65-F5344CB8AC3E}">
        <p14:creationId xmlns:p14="http://schemas.microsoft.com/office/powerpoint/2010/main" val="19304991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39893E1-E061-F0E8-BC0F-BCB71C6BB6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727303" y="2193596"/>
            <a:ext cx="10737394" cy="24708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 Peter 2:11</a:t>
            </a:r>
          </a:p>
          <a:p>
            <a:pPr marL="0" marR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Beloved, I beg you as sojourners and pilgrims, abstain from fleshly lusts which war against the soul. </a:t>
            </a:r>
          </a:p>
        </p:txBody>
      </p:sp>
    </p:spTree>
    <p:extLst>
      <p:ext uri="{BB962C8B-B14F-4D97-AF65-F5344CB8AC3E}">
        <p14:creationId xmlns:p14="http://schemas.microsoft.com/office/powerpoint/2010/main" val="365775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72EBA90-4184-02FB-176E-F5AEC7E0B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621186" y="2489062"/>
            <a:ext cx="10949628" cy="1879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Yielding to fleshly desires troubles the soul. The mind, will, and emotions are </a:t>
            </a:r>
          </a:p>
          <a:p>
            <a:pPr marL="0" marR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affected by what we do. </a:t>
            </a:r>
            <a:endParaRPr lang="en-US" sz="4800" dirty="0">
              <a:effectLst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613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A210744-2D11-8F61-2C59-2D8EC96CFE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75"/>
            <a:ext cx="12192000" cy="684684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88362E3-3F9C-48A4-9655-05E1803D4695}"/>
              </a:ext>
            </a:extLst>
          </p:cNvPr>
          <p:cNvSpPr txBox="1"/>
          <p:nvPr/>
        </p:nvSpPr>
        <p:spPr>
          <a:xfrm>
            <a:off x="1461220" y="3050434"/>
            <a:ext cx="926956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</a:pPr>
            <a:r>
              <a:rPr lang="en-US" sz="4800" b="1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THE PROCESS OF TEMPTATION</a:t>
            </a:r>
            <a:endParaRPr lang="en-US" sz="4800" b="1" dirty="0">
              <a:effectLst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472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1067</Words>
  <Application>Microsoft Office PowerPoint</Application>
  <PresentationFormat>Widescreen</PresentationFormat>
  <Paragraphs>89</Paragraphs>
  <Slides>46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5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Graphic Designer</dc:creator>
  <cp:lastModifiedBy>Graphic Designer</cp:lastModifiedBy>
  <cp:revision>519</cp:revision>
  <dcterms:created xsi:type="dcterms:W3CDTF">2022-04-28T10:27:37Z</dcterms:created>
  <dcterms:modified xsi:type="dcterms:W3CDTF">2022-10-21T12:01:48Z</dcterms:modified>
</cp:coreProperties>
</file>