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537"/>
    <a:srgbClr val="0C4F23"/>
    <a:srgbClr val="44001E"/>
    <a:srgbClr val="44001B"/>
    <a:srgbClr val="4300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660"/>
  </p:normalViewPr>
  <p:slideViewPr>
    <p:cSldViewPr snapToGrid="0">
      <p:cViewPr varScale="1">
        <p:scale>
          <a:sx n="81" d="100"/>
          <a:sy n="81" d="100"/>
        </p:scale>
        <p:origin x="74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D69B5-E336-43FF-BBF2-649EBACD9D22}" type="datetimeFigureOut">
              <a:rPr lang="en-US" smtClean="0"/>
              <a:t>6/22/2022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EEC1-8735-497A-8DAB-B270CF6E1D86}" type="slidenum">
              <a:rPr lang="en-US" smtClean="0"/>
              <a:t>‹#›</a:t>
            </a:fld>
            <a:endParaRPr lang="en-US"/>
          </a:p>
        </p:txBody>
      </p:sp>
    </p:spTree>
    <p:extLst>
      <p:ext uri="{BB962C8B-B14F-4D97-AF65-F5344CB8AC3E}">
        <p14:creationId xmlns:p14="http://schemas.microsoft.com/office/powerpoint/2010/main" val="156204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6/22/2022</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6/22/2022</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6/22/2022</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6/22/2022</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6/22/2022</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6/22/2022</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6/22/2022</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6/22/2022</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6/22/2022</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6/22/2022</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6/22/2022</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6/22/2022</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B4B2CCE-4A2E-0F9A-1C38-C8AE36E9B6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09803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35DA96-E1CE-F4B2-3F1D-6C078227DB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A161273-2DB1-E553-108B-4D552CE7A59F}"/>
              </a:ext>
            </a:extLst>
          </p:cNvPr>
          <p:cNvSpPr txBox="1"/>
          <p:nvPr/>
        </p:nvSpPr>
        <p:spPr>
          <a:xfrm>
            <a:off x="484441" y="2634936"/>
            <a:ext cx="7197415" cy="1588127"/>
          </a:xfrm>
          <a:prstGeom prst="rect">
            <a:avLst/>
          </a:prstGeom>
          <a:noFill/>
        </p:spPr>
        <p:txBody>
          <a:bodyPr wrap="square" rtlCol="0">
            <a:spAutoFit/>
          </a:bodyPr>
          <a:lstStyle/>
          <a:p>
            <a:pPr marL="0" marR="0">
              <a:lnSpc>
                <a:spcPct val="90000"/>
              </a:lnSpc>
              <a:spcBef>
                <a:spcPts val="0"/>
              </a:spcBef>
              <a:spcAft>
                <a:spcPts val="0"/>
              </a:spcAft>
            </a:pPr>
            <a:r>
              <a:rPr lang="en-US" sz="3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THE AUTHORITY OF HEAVEN IS VESTED IN THE CHURCH - IN EVERY BELIEVER</a:t>
            </a:r>
            <a:endParaRPr lang="en-US"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600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35DA96-E1CE-F4B2-3F1D-6C078227DB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A161273-2DB1-E553-108B-4D552CE7A59F}"/>
              </a:ext>
            </a:extLst>
          </p:cNvPr>
          <p:cNvSpPr txBox="1"/>
          <p:nvPr/>
        </p:nvSpPr>
        <p:spPr>
          <a:xfrm>
            <a:off x="441911" y="2884235"/>
            <a:ext cx="7197415" cy="1089529"/>
          </a:xfrm>
          <a:prstGeom prst="rect">
            <a:avLst/>
          </a:prstGeom>
          <a:noFill/>
        </p:spPr>
        <p:txBody>
          <a:bodyPr wrap="square" rtlCol="0">
            <a:spAutoFit/>
          </a:bodyPr>
          <a:lstStyle/>
          <a:p>
            <a:pPr marL="0" marR="0">
              <a:lnSpc>
                <a:spcPct val="90000"/>
              </a:lnSpc>
              <a:spcBef>
                <a:spcPts val="0"/>
              </a:spcBef>
              <a:spcAft>
                <a:spcPts val="0"/>
              </a:spcAft>
            </a:pPr>
            <a:r>
              <a:rPr lang="en-US" sz="3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WE MUST EXERCISE OUR AUTHORITY OVER THE WORKS OF DARKNESS</a:t>
            </a:r>
            <a:endParaRPr lang="en-US"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249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35DA96-E1CE-F4B2-3F1D-6C078227DB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A161273-2DB1-E553-108B-4D552CE7A59F}"/>
              </a:ext>
            </a:extLst>
          </p:cNvPr>
          <p:cNvSpPr txBox="1"/>
          <p:nvPr/>
        </p:nvSpPr>
        <p:spPr>
          <a:xfrm>
            <a:off x="399381" y="3105834"/>
            <a:ext cx="7197415" cy="646331"/>
          </a:xfrm>
          <a:prstGeom prst="rect">
            <a:avLst/>
          </a:prstGeom>
          <a:noFill/>
        </p:spPr>
        <p:txBody>
          <a:bodyPr wrap="square" rtlCol="0">
            <a:spAutoFit/>
          </a:bodyPr>
          <a:lstStyle/>
          <a:p>
            <a:pPr marL="0" marR="0">
              <a:spcBef>
                <a:spcPts val="0"/>
              </a:spcBef>
              <a:spcAft>
                <a:spcPts val="0"/>
              </a:spcAft>
            </a:pPr>
            <a:r>
              <a:rPr lang="en-US" sz="3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YOU/WE ARE THE CHURCH</a:t>
            </a:r>
            <a:endParaRPr lang="en-US"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1752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35DA96-E1CE-F4B2-3F1D-6C078227DB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A161273-2DB1-E553-108B-4D552CE7A59F}"/>
              </a:ext>
            </a:extLst>
          </p:cNvPr>
          <p:cNvSpPr txBox="1"/>
          <p:nvPr/>
        </p:nvSpPr>
        <p:spPr>
          <a:xfrm>
            <a:off x="484441" y="917543"/>
            <a:ext cx="7197415" cy="5022914"/>
          </a:xfrm>
          <a:prstGeom prst="rect">
            <a:avLst/>
          </a:prstGeom>
          <a:noFill/>
        </p:spPr>
        <p:txBody>
          <a:bodyPr wrap="square" rtlCol="0">
            <a:spAutoFit/>
          </a:bodyPr>
          <a:lstStyle/>
          <a:p>
            <a:pPr marL="0" marR="0">
              <a:lnSpc>
                <a:spcPct val="90000"/>
              </a:lnSpc>
              <a:spcBef>
                <a:spcPts val="0"/>
              </a:spcBef>
              <a:spcAft>
                <a:spcPts val="0"/>
              </a:spcAft>
            </a:pPr>
            <a:r>
              <a:rPr lang="en-US" sz="3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Matthew 16:13-19</a:t>
            </a:r>
            <a:endParaRPr lang="en-US"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13 When Jesus came into the region of Caesarea Philippi, He asked His disciples, saying, "Who do men say that I, the Son of Man, am?" </a:t>
            </a:r>
            <a:endParaRPr lang="en-US" sz="3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14 So they said, "Some say John the Baptist, some Elijah, and others Jeremiah or one of the prophets." </a:t>
            </a:r>
            <a:endParaRPr lang="en-US" sz="3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15 He said to them, "But who do you say that I am?" </a:t>
            </a:r>
            <a:endParaRPr lang="en-US" sz="3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90000"/>
              </a:lnSpc>
            </a:pPr>
            <a:endParaRPr lang="en-US" sz="3200" dirty="0">
              <a:solidFill>
                <a:schemeClr val="bg1"/>
              </a:solidFill>
            </a:endParaRPr>
          </a:p>
        </p:txBody>
      </p:sp>
    </p:spTree>
    <p:extLst>
      <p:ext uri="{BB962C8B-B14F-4D97-AF65-F5344CB8AC3E}">
        <p14:creationId xmlns:p14="http://schemas.microsoft.com/office/powerpoint/2010/main" val="1764757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35DA96-E1CE-F4B2-3F1D-6C078227DB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A161273-2DB1-E553-108B-4D552CE7A59F}"/>
              </a:ext>
            </a:extLst>
          </p:cNvPr>
          <p:cNvSpPr txBox="1"/>
          <p:nvPr/>
        </p:nvSpPr>
        <p:spPr>
          <a:xfrm>
            <a:off x="526972" y="1582340"/>
            <a:ext cx="7197415" cy="3693319"/>
          </a:xfrm>
          <a:prstGeom prst="rect">
            <a:avLst/>
          </a:prstGeom>
          <a:noFill/>
        </p:spPr>
        <p:txBody>
          <a:bodyPr wrap="square" rtlCol="0">
            <a:spAutoFit/>
          </a:bodyPr>
          <a:lstStyle/>
          <a:p>
            <a:pPr marL="0" marR="0">
              <a:lnSpc>
                <a:spcPct val="90000"/>
              </a:lnSpc>
              <a:spcBef>
                <a:spcPts val="0"/>
              </a:spcBef>
              <a:spcAft>
                <a:spcPts val="0"/>
              </a:spcAft>
            </a:pPr>
            <a:r>
              <a:rPr lang="en-US" sz="3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Matthew 16:13-19</a:t>
            </a:r>
            <a:endParaRPr lang="en-US"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90000"/>
              </a:lnSpc>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16 Simon Peter answered and said, "You are the Christ, the Son of the living God." </a:t>
            </a:r>
            <a:endParaRPr lang="en-US" sz="3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17 Jesus answered and said to him, "Blessed are you, Simon Bar-Jonah, for flesh and blood has not revealed this to you, but My Father who is in heaven. </a:t>
            </a:r>
            <a:endParaRPr lang="en-US" sz="3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90000"/>
              </a:lnSpc>
            </a:pPr>
            <a:endParaRPr lang="en-US" sz="3200" dirty="0">
              <a:solidFill>
                <a:schemeClr val="bg1"/>
              </a:solidFill>
            </a:endParaRPr>
          </a:p>
        </p:txBody>
      </p:sp>
    </p:spTree>
    <p:extLst>
      <p:ext uri="{BB962C8B-B14F-4D97-AF65-F5344CB8AC3E}">
        <p14:creationId xmlns:p14="http://schemas.microsoft.com/office/powerpoint/2010/main" val="676588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35DA96-E1CE-F4B2-3F1D-6C078227DB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A161273-2DB1-E553-108B-4D552CE7A59F}"/>
              </a:ext>
            </a:extLst>
          </p:cNvPr>
          <p:cNvSpPr txBox="1"/>
          <p:nvPr/>
        </p:nvSpPr>
        <p:spPr>
          <a:xfrm>
            <a:off x="516339" y="917543"/>
            <a:ext cx="7197415" cy="5022914"/>
          </a:xfrm>
          <a:prstGeom prst="rect">
            <a:avLst/>
          </a:prstGeom>
          <a:noFill/>
        </p:spPr>
        <p:txBody>
          <a:bodyPr wrap="square" rtlCol="0">
            <a:spAutoFit/>
          </a:bodyPr>
          <a:lstStyle/>
          <a:p>
            <a:pPr marL="0" marR="0">
              <a:lnSpc>
                <a:spcPct val="90000"/>
              </a:lnSpc>
              <a:spcBef>
                <a:spcPts val="0"/>
              </a:spcBef>
              <a:spcAft>
                <a:spcPts val="0"/>
              </a:spcAft>
            </a:pPr>
            <a:r>
              <a:rPr lang="en-US" sz="3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Matthew 16:13-19</a:t>
            </a:r>
            <a:endParaRPr lang="en-US"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18 And I also say to you that you are Peter, and on this rock I will build My church, and the gates of Hades shall not prevail against it. </a:t>
            </a:r>
            <a:endParaRPr lang="en-US" sz="3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19 And I will give you the keys of the kingdom of heaven, and whatever you bind on earth will be bound in heaven, and whatever you loose on earth will be loosed in heaven." </a:t>
            </a:r>
            <a:endParaRPr lang="en-US" sz="3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90000"/>
              </a:lnSpc>
            </a:pPr>
            <a:endParaRPr lang="en-US" sz="3200" dirty="0">
              <a:solidFill>
                <a:schemeClr val="bg1"/>
              </a:solidFill>
            </a:endParaRPr>
          </a:p>
        </p:txBody>
      </p:sp>
    </p:spTree>
    <p:extLst>
      <p:ext uri="{BB962C8B-B14F-4D97-AF65-F5344CB8AC3E}">
        <p14:creationId xmlns:p14="http://schemas.microsoft.com/office/powerpoint/2010/main" val="1649226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35DA96-E1CE-F4B2-3F1D-6C078227DB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A161273-2DB1-E553-108B-4D552CE7A59F}"/>
              </a:ext>
            </a:extLst>
          </p:cNvPr>
          <p:cNvSpPr txBox="1"/>
          <p:nvPr/>
        </p:nvSpPr>
        <p:spPr>
          <a:xfrm>
            <a:off x="538810" y="2053239"/>
            <a:ext cx="7436814" cy="2751522"/>
          </a:xfrm>
          <a:prstGeom prst="rect">
            <a:avLst/>
          </a:prstGeom>
          <a:noFill/>
        </p:spPr>
        <p:txBody>
          <a:bodyPr wrap="square" rtlCol="0">
            <a:spAutoFit/>
          </a:bodyPr>
          <a:lstStyle/>
          <a:p>
            <a:pPr marL="0" marR="0">
              <a:lnSpc>
                <a:spcPct val="90000"/>
              </a:lnSpc>
              <a:spcBef>
                <a:spcPts val="0"/>
              </a:spcBef>
              <a:spcAft>
                <a:spcPts val="0"/>
              </a:spcAft>
            </a:pPr>
            <a:r>
              <a:rPr lang="en-US" sz="3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The two “I </a:t>
            </a:r>
            <a:r>
              <a:rPr lang="en-US" sz="3600" dirty="0" err="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will”s</a:t>
            </a:r>
            <a:r>
              <a:rPr lang="en-US" sz="3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of Jesus in this passage:</a:t>
            </a:r>
          </a:p>
          <a:p>
            <a:pPr marL="0" marR="0">
              <a:lnSpc>
                <a:spcPct val="30000"/>
              </a:lnSpc>
              <a:spcBef>
                <a:spcPts val="0"/>
              </a:spcBef>
              <a:spcAft>
                <a:spcPts val="0"/>
              </a:spcAft>
            </a:pPr>
            <a:endParaRPr lang="en-US"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 I will build My church</a:t>
            </a:r>
            <a:endParaRPr lang="en-US"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US" sz="3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2. I will give you the keys of the        </a:t>
            </a:r>
          </a:p>
          <a:p>
            <a:pPr marL="0" marR="0">
              <a:lnSpc>
                <a:spcPct val="90000"/>
              </a:lnSpc>
              <a:spcBef>
                <a:spcPts val="0"/>
              </a:spcBef>
              <a:spcAft>
                <a:spcPts val="0"/>
              </a:spcAft>
            </a:pPr>
            <a:r>
              <a:rPr lang="en-US" sz="3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kingdom of heaven</a:t>
            </a:r>
            <a:endParaRPr lang="en-US"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9157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35DA96-E1CE-F4B2-3F1D-6C078227DB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A161273-2DB1-E553-108B-4D552CE7A59F}"/>
              </a:ext>
            </a:extLst>
          </p:cNvPr>
          <p:cNvSpPr txBox="1"/>
          <p:nvPr/>
        </p:nvSpPr>
        <p:spPr>
          <a:xfrm>
            <a:off x="516339" y="3133534"/>
            <a:ext cx="7197415" cy="590931"/>
          </a:xfrm>
          <a:prstGeom prst="rect">
            <a:avLst/>
          </a:prstGeom>
          <a:noFill/>
        </p:spPr>
        <p:txBody>
          <a:bodyPr wrap="square" rtlCol="0">
            <a:spAutoFit/>
          </a:bodyPr>
          <a:lstStyle/>
          <a:p>
            <a:pPr marL="0" marR="0">
              <a:lnSpc>
                <a:spcPct val="90000"/>
              </a:lnSpc>
              <a:spcBef>
                <a:spcPts val="0"/>
              </a:spcBef>
              <a:spcAft>
                <a:spcPts val="0"/>
              </a:spcAft>
            </a:pPr>
            <a:r>
              <a:rPr lang="en-US" sz="3600" b="1" dirty="0">
                <a:solidFill>
                  <a:schemeClr val="bg1"/>
                </a:solidFill>
                <a:effectLst/>
                <a:latin typeface="Calibri" panose="020F0502020204030204" pitchFamily="34" charset="0"/>
                <a:ea typeface="Times New Roman" panose="02020603050405020304" pitchFamily="18" charset="0"/>
              </a:rPr>
              <a:t>1. I WILL BUILD MY CHURCH</a:t>
            </a:r>
            <a:endParaRPr lang="en-US" sz="3600" dirty="0">
              <a:solidFill>
                <a:schemeClr val="bg1"/>
              </a:solidFill>
            </a:endParaRPr>
          </a:p>
        </p:txBody>
      </p:sp>
    </p:spTree>
    <p:extLst>
      <p:ext uri="{BB962C8B-B14F-4D97-AF65-F5344CB8AC3E}">
        <p14:creationId xmlns:p14="http://schemas.microsoft.com/office/powerpoint/2010/main" val="2074391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35DA96-E1CE-F4B2-3F1D-6C078227DB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A161273-2DB1-E553-108B-4D552CE7A59F}"/>
              </a:ext>
            </a:extLst>
          </p:cNvPr>
          <p:cNvSpPr txBox="1"/>
          <p:nvPr/>
        </p:nvSpPr>
        <p:spPr>
          <a:xfrm>
            <a:off x="473809" y="3133534"/>
            <a:ext cx="7197415" cy="590931"/>
          </a:xfrm>
          <a:prstGeom prst="rect">
            <a:avLst/>
          </a:prstGeom>
          <a:noFill/>
        </p:spPr>
        <p:txBody>
          <a:bodyPr wrap="square" rtlCol="0">
            <a:spAutoFit/>
          </a:bodyPr>
          <a:lstStyle/>
          <a:p>
            <a:pPr marL="0" marR="0">
              <a:lnSpc>
                <a:spcPct val="90000"/>
              </a:lnSpc>
              <a:spcBef>
                <a:spcPts val="0"/>
              </a:spcBef>
              <a:spcAft>
                <a:spcPts val="0"/>
              </a:spcAft>
            </a:pPr>
            <a:r>
              <a:rPr lang="en-US" sz="3600" dirty="0">
                <a:solidFill>
                  <a:schemeClr val="bg1"/>
                </a:solidFill>
                <a:effectLst/>
                <a:latin typeface="Calibri" panose="020F0502020204030204" pitchFamily="34" charset="0"/>
                <a:ea typeface="Times New Roman" panose="02020603050405020304" pitchFamily="18" charset="0"/>
              </a:rPr>
              <a:t>JESUS IS BUILDING HIS CHURCH</a:t>
            </a:r>
            <a:endParaRPr lang="en-US" sz="3600" dirty="0">
              <a:solidFill>
                <a:schemeClr val="bg1"/>
              </a:solidFill>
            </a:endParaRPr>
          </a:p>
        </p:txBody>
      </p:sp>
    </p:spTree>
    <p:extLst>
      <p:ext uri="{BB962C8B-B14F-4D97-AF65-F5344CB8AC3E}">
        <p14:creationId xmlns:p14="http://schemas.microsoft.com/office/powerpoint/2010/main" val="976386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35DA96-E1CE-F4B2-3F1D-6C078227DB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A161273-2DB1-E553-108B-4D552CE7A59F}"/>
              </a:ext>
            </a:extLst>
          </p:cNvPr>
          <p:cNvSpPr txBox="1"/>
          <p:nvPr/>
        </p:nvSpPr>
        <p:spPr>
          <a:xfrm>
            <a:off x="452545" y="2884235"/>
            <a:ext cx="7479344" cy="1089529"/>
          </a:xfrm>
          <a:prstGeom prst="rect">
            <a:avLst/>
          </a:prstGeom>
          <a:noFill/>
        </p:spPr>
        <p:txBody>
          <a:bodyPr wrap="square" rtlCol="0">
            <a:spAutoFit/>
          </a:bodyPr>
          <a:lstStyle/>
          <a:p>
            <a:pPr marL="0" marR="0">
              <a:lnSpc>
                <a:spcPct val="90000"/>
              </a:lnSpc>
              <a:spcBef>
                <a:spcPts val="0"/>
              </a:spcBef>
              <a:spcAft>
                <a:spcPts val="0"/>
              </a:spcAft>
            </a:pPr>
            <a:r>
              <a:rPr lang="en-US" sz="3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THIS IS A CHURCH THAT OVERTHROWS THE POWERS OF HELL</a:t>
            </a:r>
            <a:endParaRPr lang="en-US"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8756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35DA96-E1CE-F4B2-3F1D-6C078227DB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A161273-2DB1-E553-108B-4D552CE7A59F}"/>
              </a:ext>
            </a:extLst>
          </p:cNvPr>
          <p:cNvSpPr txBox="1"/>
          <p:nvPr/>
        </p:nvSpPr>
        <p:spPr>
          <a:xfrm>
            <a:off x="473808" y="2884235"/>
            <a:ext cx="7197415" cy="1089529"/>
          </a:xfrm>
          <a:prstGeom prst="rect">
            <a:avLst/>
          </a:prstGeom>
          <a:noFill/>
        </p:spPr>
        <p:txBody>
          <a:bodyPr wrap="square" rtlCol="0">
            <a:spAutoFit/>
          </a:bodyPr>
          <a:lstStyle/>
          <a:p>
            <a:pPr marL="0" marR="0">
              <a:lnSpc>
                <a:spcPct val="90000"/>
              </a:lnSpc>
              <a:spcBef>
                <a:spcPts val="0"/>
              </a:spcBef>
              <a:spcAft>
                <a:spcPts val="0"/>
              </a:spcAft>
            </a:pPr>
            <a:r>
              <a:rPr lang="en-US" sz="3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2. I WILL GIVE YOU THE KEYS OF </a:t>
            </a:r>
          </a:p>
          <a:p>
            <a:pPr marL="0" marR="0">
              <a:lnSpc>
                <a:spcPct val="90000"/>
              </a:lnSpc>
              <a:spcBef>
                <a:spcPts val="0"/>
              </a:spcBef>
              <a:spcAft>
                <a:spcPts val="0"/>
              </a:spcAft>
            </a:pPr>
            <a:r>
              <a:rPr lang="en-US" sz="3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THE KINGDOM OF HEAVEN</a:t>
            </a:r>
            <a:endParaRPr lang="en-US"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4798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792</TotalTime>
  <Words>302</Words>
  <Application>Microsoft Office PowerPoint</Application>
  <PresentationFormat>Widescreen</PresentationFormat>
  <Paragraphs>23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Graphic Designer</cp:lastModifiedBy>
  <cp:revision>183</cp:revision>
  <dcterms:created xsi:type="dcterms:W3CDTF">2022-04-28T10:27:37Z</dcterms:created>
  <dcterms:modified xsi:type="dcterms:W3CDTF">2022-06-22T10:11:45Z</dcterms:modified>
</cp:coreProperties>
</file>