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37"/>
    <a:srgbClr val="0C4F23"/>
    <a:srgbClr val="44001E"/>
    <a:srgbClr val="44001B"/>
    <a:srgbClr val="43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D69B5-E336-43FF-BBF2-649EBACD9D22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1EEC1-8735-497A-8DAB-B270CF6E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07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03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79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37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44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22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447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72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71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26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78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89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74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61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25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48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1EEC1-8735-497A-8DAB-B270CF6E1D8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0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F713-628E-464B-8E51-5C16ACE0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43EF-3C0E-4DDE-BB0D-18303CED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9809-8A02-4984-9F86-8070ABF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8DE8-2DE2-45EC-AD94-878E3A91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3B14-A904-42B3-97C6-91660F2D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3C0-F47E-4516-9192-04B604C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29A56-2514-4D1B-934D-FB3D49B5C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9ECF-4486-4062-880E-60CC94E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5B4-9943-4A5B-AF0D-29577245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8076-29F0-423D-B145-9B85D7B3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E417-7C0C-4092-BE71-C8F1AEC4B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CFEE1-A434-4935-9F7A-2DFEB0AF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88BA-3A77-43B4-A3C7-515F58EA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E1CF-B958-4466-B9AE-D353578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F948-441F-469E-BE1D-1DE7B0F9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EDD-EAB1-45CF-96DB-68A36015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491E-CC08-43BF-A945-15D3E1E1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8F51-0A55-4B74-9652-9FE2B54B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C44-3516-41E6-9077-8F0386C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07C1-36FF-4274-A1F8-D88934EB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F316-5B1A-443D-9365-C36C8179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13C4-3DF3-4525-86C4-47477E4E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1CFB-3B86-487E-A228-5ABF5E6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9A7-55A8-4706-908C-ECAED49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8BA2-4366-4B9C-BD25-EA392372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697-31BF-44CE-A6F5-1D3C925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A96C-0E9B-4308-807B-B978C569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10E7-69CB-4AC4-8D62-160D788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455A-282E-4D38-BC11-CBF3FD1B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AFCE-598B-4A81-956C-7C78A3A3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5314E-F4EE-40F4-A749-C2853051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DF20-2C2F-483A-BC1C-4FC1F027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E327-39D7-4611-9B7E-9B7B4981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B367-1539-48A3-B668-3F21AC25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DEA46-3E29-41B9-BF8A-0D1A4959F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1D7CF-57B2-4CF4-ABD2-87D07F8A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5E7B8-19DD-4A55-81A9-2D56B240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5A37-1CC0-49DA-B8AF-7BB15E31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A2146-EAA2-4A85-BD52-8C9694C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7871-DDCE-4969-8C87-FCF64B27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65F71-CC1C-4531-B2A4-5566F8C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CBA1D-D766-4510-B7A9-B7789B5C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0E832-F209-4EB4-92C2-27854BDB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A2583-F1C2-49EF-9EA3-1358454C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3847-906B-446D-B0E0-34239134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2FFC2-FA1D-4FE2-8A0D-E43BB3C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1ED-A3BD-43E1-B701-187BAFB5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D20B-741D-474E-8130-5403C47A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B465-D714-4237-9DBF-06C501B2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8-EF69-4CB9-87D8-3BE65741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C8D68-DDEC-44F8-B31B-8A4478D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3822-FB29-434B-B198-FE4B120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D79E-C070-42CC-805C-993C1697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5739-6D5A-4777-B58D-5E87F7090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3B37-8532-4AFF-8C8B-6E971258F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03B4-95E5-4CFA-B039-74F20540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4BB70-F8A1-41E1-9CAA-EC62D373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529D-55F2-435B-9302-D9A1AA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197D-BAB4-4F7A-B28D-C0FA2739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08EE8-7BC3-48D4-A38B-AB5FE3FA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FB71-4AE5-4112-AEA3-3EC8D3B3C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64C-6AD2-4681-A800-FAD0AF653D8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847C-6665-4002-9A55-08E243D8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88D4-A969-4584-A720-A32A42E1B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2E3894-701A-04CA-BAD7-2442F213F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60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537327" y="2247138"/>
            <a:ext cx="6410228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Corinthians 10:23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things are lawful for me, but not all things are helpful; all things are lawful for me, but not all things edify.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191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3" y="2884235"/>
            <a:ext cx="65044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In walking in truth, we discover from the Word.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78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499620" y="2025539"/>
            <a:ext cx="6513922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Acts 11:23 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 he came and had seen the grace of God, he was glad, and encouraged them all that with purpose of heart they should continue with the Lord.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038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3" y="2884235"/>
            <a:ext cx="65044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In developing good, beneficial habits and lifestyle patterns.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708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471340" y="2247138"/>
            <a:ext cx="6513922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Romans 14:5 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 person esteems one day above another; another esteems every day alike. Let each be fully convinced in his own mind.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80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3" y="2884235"/>
            <a:ext cx="65044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D. In standing for truth in a compromised world.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75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443060" y="2911935"/>
            <a:ext cx="6702458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Revelation 2:25 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hold fast what you have till I come.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908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509048" y="2468737"/>
            <a:ext cx="648564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Revelation 3:11 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Behold, I am coming quickly! Hold fast what you have, that no one may take your crown.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1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3" y="2884235"/>
            <a:ext cx="65044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E. In pursuing goals, objectives, and dreams.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776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24206" y="2634936"/>
            <a:ext cx="6381946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 WE MAKE SUCH HEART PURPOSES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(QUALITY DECISIONS)?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92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24206" y="2856535"/>
            <a:ext cx="6787299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DANIEL PURPOSED IN HIS HEART</a:t>
            </a:r>
            <a:endParaRPr lang="en-US" sz="3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7607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3" y="2884235"/>
            <a:ext cx="65044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Based on the instruction of God’s Word and inner conviction.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58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43060" y="3105834"/>
            <a:ext cx="650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Based on personal priorities.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630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4" y="3105834"/>
            <a:ext cx="650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Based on goals and objectives.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363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24206" y="2634936"/>
            <a:ext cx="6381946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 WE STAY WITH SUCH HEART PURPOSES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(QUALITY DECISIONS)?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2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05354" y="2634936"/>
            <a:ext cx="6504496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Clarity – be clear about your heart purpose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(why, what, how, when)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85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14781" y="2884235"/>
            <a:ext cx="65044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Commitment – stay with it through time and against all odds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850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518475" y="2468737"/>
            <a:ext cx="648564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Timothy 4:15 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Meditate on these things; give yourself entirely to them, that your progress may be evident to all.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39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4" y="3105834"/>
            <a:ext cx="650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Draw strength from the Lord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92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527901" y="2690336"/>
            <a:ext cx="64856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Ephesians 6:10 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Finally, my brethren, be strong in the Lord and in the power of His might.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94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4" y="3105834"/>
            <a:ext cx="650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Continued Reminders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9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471339" y="779044"/>
            <a:ext cx="6174557" cy="529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Daniel 1:8,9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 But Daniel purposed in his heart that he would not defile himself with the portion of the king's delicacies, nor with the wine which he drank; therefore he requested of the chief of the eunuchs that he might not defile himself.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 Now God had brought Daniel into the favor and goodwill of the chief of the eunuchs.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998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471340" y="2468737"/>
            <a:ext cx="648564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Hebrews 2:1 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Therefore we must give the more earnest heed to the things we have heard, lest we drift away.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721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490193" y="1582340"/>
            <a:ext cx="64856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Peter 1:12,13 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 For this reason I will not be negligent to remind you always of these things, though you know and are established in the present truth.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 Yes, I think it is right, as long as I am in this tent, to stir you up by reminding you,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76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4" y="2884235"/>
            <a:ext cx="65044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Consistency – stay with the momentum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0167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405353" y="2911935"/>
            <a:ext cx="6485641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Luke 21:19 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your patience possess your souls.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27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358219" y="2468737"/>
            <a:ext cx="648564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Luke 21:19 (Message Bible)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Staying with it—that's what is required. Stay with it to the end. You won't be sorry; you'll be saved.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914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4" y="2884235"/>
            <a:ext cx="65044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 Communicate – talk about your heart purpose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92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433633" y="1582340"/>
            <a:ext cx="64856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Ecclesiastes 4:9,10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 Two are better than one, Because they have a good reward for their labor.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 For if they fall, one will lift up his companion. But woe to him who is alone when he falls, For he has no one to help him up.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37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71341" y="2884235"/>
            <a:ext cx="65044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ARE YOUR HEART PURPOSES?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8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2" y="2884235"/>
            <a:ext cx="6787299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DIVINE FAVOR SURROUNDS A GODLY RESOLVE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6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2" y="2884235"/>
            <a:ext cx="6787299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BEING IRRESOLUTE PRODUCES INSTABILITY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16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527900" y="2690336"/>
            <a:ext cx="64102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James 1:8 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 is a double-minded man, unstable in all his ways.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7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3" y="2884235"/>
            <a:ext cx="65044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ARE SUCH HEART PURPOSES IMPORTANT?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98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1D3904-93BB-5E1F-EEA9-711B36AA7D6A}"/>
              </a:ext>
            </a:extLst>
          </p:cNvPr>
          <p:cNvSpPr txBox="1"/>
          <p:nvPr/>
        </p:nvSpPr>
        <p:spPr>
          <a:xfrm>
            <a:off x="433633" y="2884235"/>
            <a:ext cx="65044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In resolving not to do things displeasing to God.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6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914A1-9018-A7A4-EB9D-DA3D372E8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A476F7-E914-26B1-40F6-A654A28C6353}"/>
              </a:ext>
            </a:extLst>
          </p:cNvPr>
          <p:cNvSpPr txBox="1"/>
          <p:nvPr/>
        </p:nvSpPr>
        <p:spPr>
          <a:xfrm>
            <a:off x="537327" y="2247138"/>
            <a:ext cx="6410228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Corinthians 6:12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things are lawful for me, but all things are not helpful. All things are lawful for me, but I will not be brought under the power of any.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1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669</Words>
  <Application>Microsoft Office PowerPoint</Application>
  <PresentationFormat>Widescreen</PresentationFormat>
  <Paragraphs>74</Paragraphs>
  <Slides>37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Designer</dc:creator>
  <cp:lastModifiedBy>Graphic Designer</cp:lastModifiedBy>
  <cp:revision>170</cp:revision>
  <dcterms:created xsi:type="dcterms:W3CDTF">2022-04-28T10:27:37Z</dcterms:created>
  <dcterms:modified xsi:type="dcterms:W3CDTF">2022-06-16T04:24:44Z</dcterms:modified>
</cp:coreProperties>
</file>