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A191-B328-4F01-A112-000F52E9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14BD8-9E7A-4E71-A7A5-3CBBBA045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EBF12-3013-4F62-9608-C172D1D6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1F99A-C0A0-4355-B551-D28117DB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C5103-7945-4CBF-A28A-BEBD7804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FB5E-07D8-4D92-84F6-00204E1C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7AA4D-5DA4-424E-A380-249E6359C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AB03-9ED4-40EE-BBF8-DF7F0BBB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678D5-65EC-43EA-8470-8858D3FB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3770-A213-43ED-8A67-969B07B0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9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EBA26-4E5E-4F5B-99F0-5AA9B5E15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48090-54C0-4285-B251-7B331FEBD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EAF4E-5AFA-4692-8473-CC45F652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95F5-BB4C-4158-8B52-EA5613BF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E2228-07F6-45BF-8EF3-BF048308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0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06A7-B853-49FC-9FB3-F6FCFA0B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4EB9-A403-401F-A9F3-313572F0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440A9-0317-47F6-8F7E-A6EC92A9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D111D-997C-4F48-9160-5C3B0F61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8BC4B-C269-439B-9AEE-1F736397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6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797A-68D4-414B-81A8-3FE75873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7316-158B-4787-A217-8B8C42E61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38FB3-EECB-4314-B49A-23279813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8CF1-0F5D-4D8D-9EE0-3900662D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3A15-AD2B-4ADC-AB31-DCAE8F3F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363B-D069-4E36-B636-348F03BD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04E4-2A7E-4429-BB75-F414CDF0F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4E70B-F703-4C15-9696-540E99F11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636B3-29D6-4D8E-BD0B-12DCEE1F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4D2D0-FCA1-4167-AD2A-11146A3A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90437-CEDF-4FF6-8E71-5A2369A2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9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E440-1EAB-4612-B5CA-F2F2E90B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E020E-EA33-4DFE-B089-50492AFC5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05F72-878D-415A-A3EA-798005B0F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80C8D-3C5B-4232-A685-ABA3259FE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48E7E-4D25-4EA7-AB5B-CBA59EAC9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E61B5-6012-45FE-B907-8EA12AC2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0DD9A6-1420-49D6-8C40-036B6CD3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4470C-C1EE-4740-B1A6-FC728668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989A-9C99-462C-A0A4-5C638D9E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E3C31-0866-4A8F-A027-03FCA0FF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71C06-5EAA-48C4-B1CE-F0083154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6FDB0-00CC-49F7-9321-B8E1A2C9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4B36A-0357-44BD-A933-3C03CFA7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84D37-DCCB-49A6-8B03-D584B125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0EFED-0F65-4F39-8A9A-BB60D7B6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0D13-70F7-4A42-AE73-94496A41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FCB5-C720-4884-A4EB-4EFFE477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237ED-30AA-4D4D-A8C0-EAF1F1CEA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A0E51-1BED-4D33-961D-EE2DBAB0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FEDD6-826C-4E0E-AE5A-197767C5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E3416-FD6F-4443-B4BF-9E1416C7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1AD6-8955-487D-ADA8-EF7F2B16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FEEC8-AE3B-45C6-BC04-39D9D28D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B8C5D-425F-42D5-BD9E-9AFE80730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F1020-4900-4A35-B113-DEF5EDC8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EC5F8-10B9-40EA-9020-2ABF79AE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07BBA-59EC-4E2A-8E7D-86BD28CA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C1842-753C-44E8-B627-AC3BDCB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34946-9B1A-49A7-B673-412F5D49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749F1-C4F8-402D-8AB4-56A371838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2F45-E507-4870-A608-C4E0C4ECF04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3BEB-4E9A-4D2A-959A-AA6A544D1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5876A-468D-48BC-9F03-1AE6033D2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A316-F691-4991-939B-84E47D2A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5A0223-4D45-4073-A4EC-8EB0E8D47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4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08913" y="917543"/>
            <a:ext cx="6370617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13:9-12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 For we know in part and we prophesy in part.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 But when that which is perfect has come, then that which is in part will be done away.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 When I was a child, I spoke as a child, I understood as a child, I thought as a child; but when I became a man, I put away childish things.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2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642925" y="2496437"/>
            <a:ext cx="637061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 For now we see in a mirror, dimly, but then face to face. Now I know in part, but then I shall know just as I also am known.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9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18340" y="2385637"/>
            <a:ext cx="637061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WHEN: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We see face to face.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We know fully, have complete, perfect understanding.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0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46620" y="2385637"/>
            <a:ext cx="637061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Believers manifesting the gifts of the Spirit are one of the ways to glorify Jesus Christ, empowered by the Holy Spirit.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0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65473" y="2782669"/>
            <a:ext cx="637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DESIRE SPIRITUAL GIFTS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2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65474" y="2468737"/>
            <a:ext cx="637061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12:31 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earnestly desire the best gifts. And yet I show you a more excellent way. 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8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56046" y="2468737"/>
            <a:ext cx="637061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14:1 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Pursue love, and desire spiritual gifts, but especially that you may prophesy. 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8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65474" y="2247138"/>
            <a:ext cx="6370617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14:12  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Even so you, since you are zealous for spiritual gifts, let it be for the edification of the church that you seek to excel.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87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37192" y="2634936"/>
            <a:ext cx="637061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DESIRE.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Spirit GIVES.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GIVES in response to our DESIRE.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2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84327" y="2782669"/>
            <a:ext cx="637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GIFTS OF HEALINGS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8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3D0803-5477-458B-B1AB-3747EFF5B8CF}"/>
              </a:ext>
            </a:extLst>
          </p:cNvPr>
          <p:cNvSpPr txBox="1"/>
          <p:nvPr/>
        </p:nvSpPr>
        <p:spPr>
          <a:xfrm>
            <a:off x="736014" y="2385637"/>
            <a:ext cx="5975803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are many ways through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which the Lord Jesus heals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works miracles.</a:t>
            </a:r>
            <a:endParaRPr lang="en-US" sz="36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84327" y="2782669"/>
            <a:ext cx="637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OF MIRACLES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6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84327" y="2884235"/>
            <a:ext cx="63706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RECEIVING HEALINGS AND MIRACLES BY FAITH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74900" y="2782669"/>
            <a:ext cx="637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THESE ARE GIFTS OF GRACE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65473" y="2634936"/>
            <a:ext cx="637061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DESIRE.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Spirit GIVES.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GIVES in response to our DESIRE.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9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3D0803-5477-458B-B1AB-3747EFF5B8CF}"/>
              </a:ext>
            </a:extLst>
          </p:cNvPr>
          <p:cNvSpPr txBox="1"/>
          <p:nvPr/>
        </p:nvSpPr>
        <p:spPr>
          <a:xfrm>
            <a:off x="725909" y="2632190"/>
            <a:ext cx="452117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MANIFESTATIONS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THE SPIRIT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7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699486" y="917543"/>
            <a:ext cx="6370617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12:7-11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 But the manifestation of the Spirit is given to each one for the profit of all: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 for to one is given the word of wisdom through the Spirit, to another the word of knowledge through the same Spirit,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 to another faith by the same Spirit, to another gifts of healings by the same Spirit, 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690059" y="1388441"/>
            <a:ext cx="6370617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 to another the working of miracles, to another prophecy, to another discerning of spirits, to another different kinds of tongues, to another the interpretation of tongues.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 But one and the same Spirit works all these things, distributing to each one individually as He wills.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18340" y="2634936"/>
            <a:ext cx="637061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‘Manifestation’ = a disclosure, a clear display, an outward evidencing, an active exhibition.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2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27767" y="2690336"/>
            <a:ext cx="6370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John 16:14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will glorify Me, for He will take of what is Mine and declare it to you.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7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3D0803-5477-458B-B1AB-3747EFF5B8CF}"/>
              </a:ext>
            </a:extLst>
          </p:cNvPr>
          <p:cNvSpPr txBox="1"/>
          <p:nvPr/>
        </p:nvSpPr>
        <p:spPr>
          <a:xfrm>
            <a:off x="679238" y="2884235"/>
            <a:ext cx="671543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GIFTS OF THE HOLY SPIRIT ARE STILL IN THE CHURCH TODAY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5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1478A-8B79-4432-B927-6E0669A6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CB3BB-D637-4027-9B6B-53FF363F41BD}"/>
              </a:ext>
            </a:extLst>
          </p:cNvPr>
          <p:cNvSpPr txBox="1"/>
          <p:nvPr/>
        </p:nvSpPr>
        <p:spPr>
          <a:xfrm>
            <a:off x="765474" y="2385637"/>
            <a:ext cx="637061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The Holy Spirit is at work in the Church and hence we must expect Him to manifest Himself by His gifts.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487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Graphic Designer</cp:lastModifiedBy>
  <cp:revision>29</cp:revision>
  <dcterms:created xsi:type="dcterms:W3CDTF">2022-04-21T12:01:22Z</dcterms:created>
  <dcterms:modified xsi:type="dcterms:W3CDTF">2022-04-22T12:58:36Z</dcterms:modified>
</cp:coreProperties>
</file>