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79" r:id="rId9"/>
    <p:sldId id="265" r:id="rId10"/>
    <p:sldId id="266" r:id="rId11"/>
    <p:sldId id="280" r:id="rId12"/>
    <p:sldId id="281" r:id="rId13"/>
    <p:sldId id="267" r:id="rId14"/>
    <p:sldId id="268" r:id="rId15"/>
    <p:sldId id="282" r:id="rId16"/>
    <p:sldId id="283" r:id="rId17"/>
    <p:sldId id="284" r:id="rId18"/>
    <p:sldId id="269" r:id="rId19"/>
    <p:sldId id="285" r:id="rId20"/>
    <p:sldId id="286" r:id="rId21"/>
    <p:sldId id="287" r:id="rId22"/>
    <p:sldId id="270" r:id="rId23"/>
    <p:sldId id="288" r:id="rId24"/>
    <p:sldId id="289" r:id="rId25"/>
    <p:sldId id="29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6"/>
    <p:restoredTop sz="94667"/>
  </p:normalViewPr>
  <p:slideViewPr>
    <p:cSldViewPr snapToGrid="0" snapToObjects="1" showGuides="1">
      <p:cViewPr varScale="1">
        <p:scale>
          <a:sx n="119" d="100"/>
          <a:sy n="119" d="100"/>
        </p:scale>
        <p:origin x="24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BF50-AF90-EA4E-8288-671C0369ACD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962EC6D-8FFE-6A48-BE8C-FC9162FB92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AF4B05B-0913-9044-84CF-A4A3C275351F}"/>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5" name="Footer Placeholder 4">
            <a:extLst>
              <a:ext uri="{FF2B5EF4-FFF2-40B4-BE49-F238E27FC236}">
                <a16:creationId xmlns:a16="http://schemas.microsoft.com/office/drawing/2014/main" id="{1A4128D7-84D2-A147-9A5B-1B8644A45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E6694-2B6B-9040-9A13-B5273C330F21}"/>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205657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2F0E-C74D-E54C-ABFE-64B55341497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48B94CB-511C-5943-83C7-D3128B61E6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AD43FC5-432A-9541-9AF9-8D5F16A67A68}"/>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5" name="Footer Placeholder 4">
            <a:extLst>
              <a:ext uri="{FF2B5EF4-FFF2-40B4-BE49-F238E27FC236}">
                <a16:creationId xmlns:a16="http://schemas.microsoft.com/office/drawing/2014/main" id="{0908435F-3435-074F-A210-551E424B1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833C8-7971-4149-A43F-B3626CD5A2AF}"/>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162570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0BD880-3EBB-7744-BCC7-01996D35095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BFD13E-1455-2745-8CC3-D9D29E4FF43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63085E-EEAE-1141-BE50-DECA7C13CF91}"/>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5" name="Footer Placeholder 4">
            <a:extLst>
              <a:ext uri="{FF2B5EF4-FFF2-40B4-BE49-F238E27FC236}">
                <a16:creationId xmlns:a16="http://schemas.microsoft.com/office/drawing/2014/main" id="{BECB2122-B424-F644-B0DB-C440DBEDF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2A28A-E94A-D240-82CE-DD54C72A8244}"/>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140656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FEE6-0816-7C47-B32F-2F54CD4032A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51B3FA-627D-8141-B8FB-B62B00BE47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565FD7-4B0B-444C-823B-B8A9B597257B}"/>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5" name="Footer Placeholder 4">
            <a:extLst>
              <a:ext uri="{FF2B5EF4-FFF2-40B4-BE49-F238E27FC236}">
                <a16:creationId xmlns:a16="http://schemas.microsoft.com/office/drawing/2014/main" id="{BF5A5B1E-34BB-EA4B-8136-42F999EDE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80B7B-4491-B346-9B01-FD785957A720}"/>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290746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EBF4-D8EA-AE45-A809-0FB0053F13E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8C47CC1-F426-2A4A-A43A-40BAEB562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181F170-C774-5F41-9445-CF8D7368A60E}"/>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5" name="Footer Placeholder 4">
            <a:extLst>
              <a:ext uri="{FF2B5EF4-FFF2-40B4-BE49-F238E27FC236}">
                <a16:creationId xmlns:a16="http://schemas.microsoft.com/office/drawing/2014/main" id="{E624546C-3D72-2649-862A-0E2026BF2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F3F5C0-6524-2040-8E72-792AF9367193}"/>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357110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C9BFF-A3B6-8244-B7BF-9356FA3A1EE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0A6B50E-7AED-834C-8644-1BCBB002159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555BB39-6812-AC45-8E3B-03A8255E904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30127E9-625B-7143-8DD1-9CF92AFAB22B}"/>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6" name="Footer Placeholder 5">
            <a:extLst>
              <a:ext uri="{FF2B5EF4-FFF2-40B4-BE49-F238E27FC236}">
                <a16:creationId xmlns:a16="http://schemas.microsoft.com/office/drawing/2014/main" id="{44F68FFB-1669-E64A-B301-5EFE176A0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60E10-D3BA-B845-9584-04EF6B9411A1}"/>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317252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023BF-8E64-9742-ACB9-02986D5E9FB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3E1627D-8E7B-6845-9A6F-3BE45E041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B403CE-222A-9948-89D7-D997180AC17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D1D69CE-301F-6245-9F42-5032ABDDFE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BA40BC0-C436-5A41-8865-A8E737DCF69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B643BDF-017B-574D-92E6-5964419FA040}"/>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8" name="Footer Placeholder 7">
            <a:extLst>
              <a:ext uri="{FF2B5EF4-FFF2-40B4-BE49-F238E27FC236}">
                <a16:creationId xmlns:a16="http://schemas.microsoft.com/office/drawing/2014/main" id="{DFCB0771-A063-4744-8478-98F627055B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88E949-D24D-C340-B3E7-54FDBB489092}"/>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285439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60F0-8075-6B4D-AE0B-9CE183CBE3E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088BA3D-F0EE-0E4B-8FA0-AEF507979ED9}"/>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4" name="Footer Placeholder 3">
            <a:extLst>
              <a:ext uri="{FF2B5EF4-FFF2-40B4-BE49-F238E27FC236}">
                <a16:creationId xmlns:a16="http://schemas.microsoft.com/office/drawing/2014/main" id="{EB2D1730-8E5A-1B4E-B7F9-64B579BF47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42036E-36EF-E947-BC03-0A5107131036}"/>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66379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114E1-C1EB-F843-9ABD-C38BA504B0B3}"/>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3" name="Footer Placeholder 2">
            <a:extLst>
              <a:ext uri="{FF2B5EF4-FFF2-40B4-BE49-F238E27FC236}">
                <a16:creationId xmlns:a16="http://schemas.microsoft.com/office/drawing/2014/main" id="{DAEEA47A-2971-7044-BCE7-22091A928E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EDA177-5F72-A445-A9A1-80EDC4422F14}"/>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168819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2B45-5DF9-A149-9E5D-D06D1142093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5F46EB4-1606-0445-BD54-1EC8AFC8B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9C04717-BDB6-954A-82CE-4F0566D28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4FAA6C-76AB-8A48-B950-D6BB41C3F26E}"/>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6" name="Footer Placeholder 5">
            <a:extLst>
              <a:ext uri="{FF2B5EF4-FFF2-40B4-BE49-F238E27FC236}">
                <a16:creationId xmlns:a16="http://schemas.microsoft.com/office/drawing/2014/main" id="{7D204944-3431-FF45-B4CB-EF568FC179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BB809-9BA7-5C46-B4FF-3B851AD6754B}"/>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306537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5549E-75F6-B846-BF1D-93F5C7CA44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DB6F89E-23B7-4346-BEA1-171CBF6B2E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602E8C-740C-5F44-8E88-6792EE27B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8B83E76-4422-ED4F-9030-6C8EC1C3F3B9}"/>
              </a:ext>
            </a:extLst>
          </p:cNvPr>
          <p:cNvSpPr>
            <a:spLocks noGrp="1"/>
          </p:cNvSpPr>
          <p:nvPr>
            <p:ph type="dt" sz="half" idx="10"/>
          </p:nvPr>
        </p:nvSpPr>
        <p:spPr/>
        <p:txBody>
          <a:bodyPr/>
          <a:lstStyle/>
          <a:p>
            <a:fld id="{11B526A0-AC1B-5A48-8ADB-D55D3E8B199B}" type="datetimeFigureOut">
              <a:rPr lang="en-US" smtClean="0"/>
              <a:t>2/26/22</a:t>
            </a:fld>
            <a:endParaRPr lang="en-US"/>
          </a:p>
        </p:txBody>
      </p:sp>
      <p:sp>
        <p:nvSpPr>
          <p:cNvPr id="6" name="Footer Placeholder 5">
            <a:extLst>
              <a:ext uri="{FF2B5EF4-FFF2-40B4-BE49-F238E27FC236}">
                <a16:creationId xmlns:a16="http://schemas.microsoft.com/office/drawing/2014/main" id="{49FE5EE0-339F-DD45-98AB-4CB053AB0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631BB-A11E-A042-BEEE-23CB585D6023}"/>
              </a:ext>
            </a:extLst>
          </p:cNvPr>
          <p:cNvSpPr>
            <a:spLocks noGrp="1"/>
          </p:cNvSpPr>
          <p:nvPr>
            <p:ph type="sldNum" sz="quarter" idx="12"/>
          </p:nvPr>
        </p:nvSpPr>
        <p:spPr/>
        <p:txBody>
          <a:bodyPr/>
          <a:lstStyle/>
          <a:p>
            <a:fld id="{5AA97AC7-C00C-224D-B829-9E98E1BC7973}" type="slidenum">
              <a:rPr lang="en-US" smtClean="0"/>
              <a:t>‹#›</a:t>
            </a:fld>
            <a:endParaRPr lang="en-US"/>
          </a:p>
        </p:txBody>
      </p:sp>
    </p:spTree>
    <p:extLst>
      <p:ext uri="{BB962C8B-B14F-4D97-AF65-F5344CB8AC3E}">
        <p14:creationId xmlns:p14="http://schemas.microsoft.com/office/powerpoint/2010/main" val="61157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F9BABC-F590-F441-9ECA-122BF62EF2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582E1D3-8E27-0643-8AD1-7E9F1A0E2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4BCAE3-3057-0E44-AD82-F9C19B7DC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526A0-AC1B-5A48-8ADB-D55D3E8B199B}" type="datetimeFigureOut">
              <a:rPr lang="en-US" smtClean="0"/>
              <a:t>2/26/22</a:t>
            </a:fld>
            <a:endParaRPr lang="en-US"/>
          </a:p>
        </p:txBody>
      </p:sp>
      <p:sp>
        <p:nvSpPr>
          <p:cNvPr id="5" name="Footer Placeholder 4">
            <a:extLst>
              <a:ext uri="{FF2B5EF4-FFF2-40B4-BE49-F238E27FC236}">
                <a16:creationId xmlns:a16="http://schemas.microsoft.com/office/drawing/2014/main" id="{22D95BEE-3A4D-FB41-9E9F-EB46C008FD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5B6BC7-7F5B-FF42-B594-72031A0DCE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97AC7-C00C-224D-B829-9E98E1BC7973}" type="slidenum">
              <a:rPr lang="en-US" smtClean="0"/>
              <a:t>‹#›</a:t>
            </a:fld>
            <a:endParaRPr lang="en-US"/>
          </a:p>
        </p:txBody>
      </p:sp>
    </p:spTree>
    <p:extLst>
      <p:ext uri="{BB962C8B-B14F-4D97-AF65-F5344CB8AC3E}">
        <p14:creationId xmlns:p14="http://schemas.microsoft.com/office/powerpoint/2010/main" val="268478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403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Acts 10:38</a:t>
            </a:r>
            <a:br>
              <a:rPr lang="en-IN" sz="3200" dirty="0">
                <a:solidFill>
                  <a:schemeClr val="bg1"/>
                </a:solidFill>
                <a:latin typeface="+mn-lt"/>
              </a:rPr>
            </a:br>
            <a:r>
              <a:rPr lang="en-IN" sz="3200" dirty="0">
                <a:solidFill>
                  <a:schemeClr val="bg1"/>
                </a:solidFill>
                <a:latin typeface="+mn-lt"/>
              </a:rPr>
              <a:t>how God anointed Jesus of Nazareth with the Holy Spirit and with power, who went about doing good and </a:t>
            </a:r>
            <a:r>
              <a:rPr lang="en-IN" sz="3200" u="sng" dirty="0">
                <a:solidFill>
                  <a:schemeClr val="bg1"/>
                </a:solidFill>
                <a:latin typeface="+mn-lt"/>
              </a:rPr>
              <a:t>healing all who were oppressed by the devil</a:t>
            </a:r>
            <a:r>
              <a:rPr lang="en-IN" sz="3200" dirty="0">
                <a:solidFill>
                  <a:schemeClr val="bg1"/>
                </a:solidFill>
                <a:latin typeface="+mn-lt"/>
              </a:rPr>
              <a:t>, for God was with Him. </a:t>
            </a:r>
          </a:p>
        </p:txBody>
      </p:sp>
    </p:spTree>
    <p:extLst>
      <p:ext uri="{BB962C8B-B14F-4D97-AF65-F5344CB8AC3E}">
        <p14:creationId xmlns:p14="http://schemas.microsoft.com/office/powerpoint/2010/main" val="1474768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Matthew 12:28,29</a:t>
            </a:r>
            <a:br>
              <a:rPr lang="en-IN" sz="3200" dirty="0">
                <a:solidFill>
                  <a:schemeClr val="bg1"/>
                </a:solidFill>
                <a:latin typeface="+mn-lt"/>
              </a:rPr>
            </a:br>
            <a:r>
              <a:rPr lang="en-IN" sz="3200" dirty="0">
                <a:solidFill>
                  <a:schemeClr val="bg1"/>
                </a:solidFill>
                <a:latin typeface="+mn-lt"/>
              </a:rPr>
              <a:t>28 But if I cast out demons </a:t>
            </a:r>
            <a:r>
              <a:rPr lang="en-IN" sz="3200" u="sng" dirty="0">
                <a:solidFill>
                  <a:schemeClr val="bg1"/>
                </a:solidFill>
                <a:latin typeface="+mn-lt"/>
              </a:rPr>
              <a:t>by the Spirit of God</a:t>
            </a:r>
            <a:r>
              <a:rPr lang="en-IN" sz="3200" dirty="0">
                <a:solidFill>
                  <a:schemeClr val="bg1"/>
                </a:solidFill>
                <a:latin typeface="+mn-lt"/>
              </a:rPr>
              <a:t>,</a:t>
            </a:r>
            <a:br>
              <a:rPr lang="en-IN" sz="3200" dirty="0">
                <a:solidFill>
                  <a:schemeClr val="bg1"/>
                </a:solidFill>
                <a:latin typeface="+mn-lt"/>
              </a:rPr>
            </a:br>
            <a:r>
              <a:rPr lang="en-IN" sz="3200" dirty="0">
                <a:solidFill>
                  <a:schemeClr val="bg1"/>
                </a:solidFill>
                <a:latin typeface="+mn-lt"/>
              </a:rPr>
              <a:t>surely the kingdom of God has come upon you. </a:t>
            </a:r>
            <a:br>
              <a:rPr lang="en-IN" sz="3200" dirty="0">
                <a:solidFill>
                  <a:schemeClr val="bg1"/>
                </a:solidFill>
                <a:latin typeface="+mn-lt"/>
              </a:rPr>
            </a:br>
            <a:r>
              <a:rPr lang="en-IN" sz="3200" dirty="0">
                <a:solidFill>
                  <a:schemeClr val="bg1"/>
                </a:solidFill>
                <a:latin typeface="+mn-lt"/>
              </a:rPr>
              <a:t>29 Or how can one enter a strong man's house and plunder his goods, unless he first binds the strong man? And then he will plunder his house. </a:t>
            </a:r>
          </a:p>
        </p:txBody>
      </p:sp>
    </p:spTree>
    <p:extLst>
      <p:ext uri="{BB962C8B-B14F-4D97-AF65-F5344CB8AC3E}">
        <p14:creationId xmlns:p14="http://schemas.microsoft.com/office/powerpoint/2010/main" val="520608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Luke 6:17,19</a:t>
            </a:r>
            <a:br>
              <a:rPr lang="en-IN" sz="3200" dirty="0">
                <a:solidFill>
                  <a:schemeClr val="bg1"/>
                </a:solidFill>
                <a:latin typeface="+mn-lt"/>
              </a:rPr>
            </a:br>
            <a:r>
              <a:rPr lang="en-IN" sz="3200" dirty="0">
                <a:solidFill>
                  <a:schemeClr val="bg1"/>
                </a:solidFill>
                <a:latin typeface="+mn-lt"/>
              </a:rPr>
              <a:t>17 And He came down with them and stood on a level place with a crowd of His disciples and a great multitude of people from all Judea and Jerusalem, and from the seacoast of Tyre and Sidon, who came to hear Him and be healed of their diseases, </a:t>
            </a:r>
            <a:br>
              <a:rPr lang="en-IN" sz="3200" dirty="0">
                <a:solidFill>
                  <a:schemeClr val="bg1"/>
                </a:solidFill>
                <a:latin typeface="+mn-lt"/>
              </a:rPr>
            </a:br>
            <a:r>
              <a:rPr lang="en-IN" sz="3200" dirty="0">
                <a:solidFill>
                  <a:schemeClr val="bg1"/>
                </a:solidFill>
                <a:latin typeface="+mn-lt"/>
              </a:rPr>
              <a:t>18 as well as those who were tormented with unclean spirits. And they were healed. </a:t>
            </a:r>
            <a:br>
              <a:rPr lang="en-IN" sz="3200" dirty="0">
                <a:solidFill>
                  <a:schemeClr val="bg1"/>
                </a:solidFill>
                <a:latin typeface="+mn-lt"/>
              </a:rPr>
            </a:br>
            <a:r>
              <a:rPr lang="en-IN" sz="3200" dirty="0">
                <a:solidFill>
                  <a:schemeClr val="bg1"/>
                </a:solidFill>
                <a:latin typeface="+mn-lt"/>
              </a:rPr>
              <a:t>19 And the whole multitude sought to touch Him, for power went out from Him and healed them all. </a:t>
            </a:r>
          </a:p>
        </p:txBody>
      </p:sp>
    </p:spTree>
    <p:extLst>
      <p:ext uri="{BB962C8B-B14F-4D97-AF65-F5344CB8AC3E}">
        <p14:creationId xmlns:p14="http://schemas.microsoft.com/office/powerpoint/2010/main" val="241322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The Same Holy Spirit Works</a:t>
            </a:r>
            <a:br>
              <a:rPr lang="en-IN" sz="3600" b="1" dirty="0">
                <a:solidFill>
                  <a:schemeClr val="bg1"/>
                </a:solidFill>
                <a:latin typeface="+mn-lt"/>
              </a:rPr>
            </a:br>
            <a:r>
              <a:rPr lang="en-IN" sz="3600" b="1" dirty="0">
                <a:solidFill>
                  <a:schemeClr val="bg1"/>
                </a:solidFill>
                <a:latin typeface="+mn-lt"/>
              </a:rPr>
              <a:t>Through Us. </a:t>
            </a:r>
          </a:p>
        </p:txBody>
      </p:sp>
    </p:spTree>
    <p:extLst>
      <p:ext uri="{BB962C8B-B14F-4D97-AF65-F5344CB8AC3E}">
        <p14:creationId xmlns:p14="http://schemas.microsoft.com/office/powerpoint/2010/main" val="2091904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200" b="1" dirty="0">
                <a:solidFill>
                  <a:schemeClr val="bg1"/>
                </a:solidFill>
                <a:latin typeface="+mn-lt"/>
              </a:rPr>
              <a:t>1 John 4:4</a:t>
            </a:r>
            <a:br>
              <a:rPr lang="en-IN" sz="3200" dirty="0">
                <a:solidFill>
                  <a:schemeClr val="bg1"/>
                </a:solidFill>
                <a:latin typeface="+mn-lt"/>
              </a:rPr>
            </a:br>
            <a:r>
              <a:rPr lang="en-IN" sz="3200" dirty="0">
                <a:solidFill>
                  <a:schemeClr val="bg1"/>
                </a:solidFill>
                <a:latin typeface="+mn-lt"/>
              </a:rPr>
              <a:t>You are of God, little children, and have overcome them, because He who is in you is greater than he who is in the world. </a:t>
            </a:r>
          </a:p>
        </p:txBody>
      </p:sp>
    </p:spTree>
    <p:extLst>
      <p:ext uri="{BB962C8B-B14F-4D97-AF65-F5344CB8AC3E}">
        <p14:creationId xmlns:p14="http://schemas.microsoft.com/office/powerpoint/2010/main" val="132714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Acts 1:8</a:t>
            </a:r>
            <a:br>
              <a:rPr lang="en-IN" sz="3200" dirty="0">
                <a:solidFill>
                  <a:schemeClr val="bg1"/>
                </a:solidFill>
                <a:latin typeface="+mn-lt"/>
              </a:rPr>
            </a:br>
            <a:r>
              <a:rPr lang="en-IN" sz="3200" dirty="0">
                <a:solidFill>
                  <a:schemeClr val="bg1"/>
                </a:solidFill>
                <a:latin typeface="+mn-lt"/>
              </a:rPr>
              <a:t>But you shall receive power when the Holy Spirit has come upon you; and you shall be witnesses to Me in Jerusalem,</a:t>
            </a:r>
            <a:br>
              <a:rPr lang="en-IN" sz="3200" dirty="0">
                <a:solidFill>
                  <a:schemeClr val="bg1"/>
                </a:solidFill>
                <a:latin typeface="+mn-lt"/>
              </a:rPr>
            </a:br>
            <a:r>
              <a:rPr lang="en-IN" sz="3200" dirty="0">
                <a:solidFill>
                  <a:schemeClr val="bg1"/>
                </a:solidFill>
                <a:latin typeface="+mn-lt"/>
              </a:rPr>
              <a:t>and in all Judea and Samaria, and to the end of the earth.</a:t>
            </a:r>
          </a:p>
        </p:txBody>
      </p:sp>
    </p:spTree>
    <p:extLst>
      <p:ext uri="{BB962C8B-B14F-4D97-AF65-F5344CB8AC3E}">
        <p14:creationId xmlns:p14="http://schemas.microsoft.com/office/powerpoint/2010/main" val="3697040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2 Corinthians 1:21</a:t>
            </a:r>
            <a:br>
              <a:rPr lang="en-IN" sz="3200" dirty="0">
                <a:solidFill>
                  <a:schemeClr val="bg1"/>
                </a:solidFill>
                <a:latin typeface="+mn-lt"/>
              </a:rPr>
            </a:br>
            <a:r>
              <a:rPr lang="en-IN" sz="3200" dirty="0">
                <a:solidFill>
                  <a:schemeClr val="bg1"/>
                </a:solidFill>
                <a:latin typeface="+mn-lt"/>
              </a:rPr>
              <a:t>Now He who establishes us with you in Christ and has anointed us is God, </a:t>
            </a:r>
          </a:p>
        </p:txBody>
      </p:sp>
    </p:spTree>
    <p:extLst>
      <p:ext uri="{BB962C8B-B14F-4D97-AF65-F5344CB8AC3E}">
        <p14:creationId xmlns:p14="http://schemas.microsoft.com/office/powerpoint/2010/main" val="3053195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John 7:38,39</a:t>
            </a:r>
            <a:br>
              <a:rPr lang="en-IN" sz="3200" dirty="0">
                <a:solidFill>
                  <a:schemeClr val="bg1"/>
                </a:solidFill>
                <a:latin typeface="+mn-lt"/>
              </a:rPr>
            </a:br>
            <a:r>
              <a:rPr lang="en-IN" sz="3200" dirty="0">
                <a:solidFill>
                  <a:schemeClr val="bg1"/>
                </a:solidFill>
                <a:latin typeface="+mn-lt"/>
              </a:rPr>
              <a:t>38 He who believes in Me, as the Scripture has said,</a:t>
            </a:r>
            <a:br>
              <a:rPr lang="en-IN" sz="3200" dirty="0">
                <a:solidFill>
                  <a:schemeClr val="bg1"/>
                </a:solidFill>
                <a:latin typeface="+mn-lt"/>
              </a:rPr>
            </a:br>
            <a:r>
              <a:rPr lang="en-IN" sz="3200" dirty="0">
                <a:solidFill>
                  <a:schemeClr val="bg1"/>
                </a:solidFill>
                <a:latin typeface="+mn-lt"/>
              </a:rPr>
              <a:t>out of his heart will flow rivers of living water.</a:t>
            </a:r>
            <a:br>
              <a:rPr lang="en-IN" sz="3200" dirty="0">
                <a:solidFill>
                  <a:schemeClr val="bg1"/>
                </a:solidFill>
                <a:latin typeface="+mn-lt"/>
              </a:rPr>
            </a:br>
            <a:r>
              <a:rPr lang="en-IN" sz="3200" dirty="0">
                <a:solidFill>
                  <a:schemeClr val="bg1"/>
                </a:solidFill>
                <a:latin typeface="+mn-lt"/>
              </a:rPr>
              <a:t>39 But this He spoke concerning the Spirit,</a:t>
            </a:r>
            <a:br>
              <a:rPr lang="en-IN" sz="3200" dirty="0">
                <a:solidFill>
                  <a:schemeClr val="bg1"/>
                </a:solidFill>
                <a:latin typeface="+mn-lt"/>
              </a:rPr>
            </a:br>
            <a:r>
              <a:rPr lang="en-IN" sz="3200" dirty="0">
                <a:solidFill>
                  <a:schemeClr val="bg1"/>
                </a:solidFill>
                <a:latin typeface="+mn-lt"/>
              </a:rPr>
              <a:t>whom those believing in Him would receive;… </a:t>
            </a:r>
          </a:p>
        </p:txBody>
      </p:sp>
    </p:spTree>
    <p:extLst>
      <p:ext uri="{BB962C8B-B14F-4D97-AF65-F5344CB8AC3E}">
        <p14:creationId xmlns:p14="http://schemas.microsoft.com/office/powerpoint/2010/main" val="356850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The Holy Spirit Works</a:t>
            </a:r>
            <a:br>
              <a:rPr lang="en-IN" sz="3600" b="1" dirty="0">
                <a:solidFill>
                  <a:schemeClr val="bg1"/>
                </a:solidFill>
                <a:latin typeface="+mn-lt"/>
              </a:rPr>
            </a:br>
            <a:r>
              <a:rPr lang="en-IN" sz="3600" b="1" dirty="0">
                <a:solidFill>
                  <a:schemeClr val="bg1"/>
                </a:solidFill>
                <a:latin typeface="+mn-lt"/>
              </a:rPr>
              <a:t>Through Us Just As He Did</a:t>
            </a:r>
            <a:br>
              <a:rPr lang="en-IN" sz="3600" b="1" dirty="0">
                <a:solidFill>
                  <a:schemeClr val="bg1"/>
                </a:solidFill>
                <a:latin typeface="+mn-lt"/>
              </a:rPr>
            </a:br>
            <a:r>
              <a:rPr lang="en-IN" sz="3600" b="1" dirty="0">
                <a:solidFill>
                  <a:schemeClr val="bg1"/>
                </a:solidFill>
                <a:latin typeface="+mn-lt"/>
              </a:rPr>
              <a:t>Through Jesus.</a:t>
            </a:r>
            <a:endParaRPr lang="en-IN" sz="3600" dirty="0">
              <a:solidFill>
                <a:schemeClr val="bg1"/>
              </a:solidFill>
              <a:latin typeface="+mn-lt"/>
            </a:endParaRPr>
          </a:p>
        </p:txBody>
      </p:sp>
    </p:spTree>
    <p:extLst>
      <p:ext uri="{BB962C8B-B14F-4D97-AF65-F5344CB8AC3E}">
        <p14:creationId xmlns:p14="http://schemas.microsoft.com/office/powerpoint/2010/main" val="2091601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John 14:12</a:t>
            </a:r>
            <a:br>
              <a:rPr lang="en-IN" sz="3200" dirty="0">
                <a:solidFill>
                  <a:schemeClr val="bg1"/>
                </a:solidFill>
                <a:latin typeface="+mn-lt"/>
              </a:rPr>
            </a:br>
            <a:r>
              <a:rPr lang="en-IN" sz="3200" dirty="0">
                <a:solidFill>
                  <a:schemeClr val="bg1"/>
                </a:solidFill>
                <a:latin typeface="+mn-lt"/>
              </a:rPr>
              <a:t>Most assuredly, I say to you, he who believes in Me, the works that I do he will do also; and greater works than these he will do, because I go to My Father. </a:t>
            </a:r>
          </a:p>
        </p:txBody>
      </p:sp>
    </p:spTree>
    <p:extLst>
      <p:ext uri="{BB962C8B-B14F-4D97-AF65-F5344CB8AC3E}">
        <p14:creationId xmlns:p14="http://schemas.microsoft.com/office/powerpoint/2010/main" val="76465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371386E-CF0C-714B-AB6C-3CCC707B3FD3}"/>
              </a:ext>
            </a:extLst>
          </p:cNvPr>
          <p:cNvSpPr>
            <a:spLocks noGrp="1"/>
          </p:cNvSpPr>
          <p:nvPr>
            <p:ph type="title"/>
          </p:nvPr>
        </p:nvSpPr>
        <p:spPr>
          <a:xfrm>
            <a:off x="838200" y="438412"/>
            <a:ext cx="10515600" cy="6087648"/>
          </a:xfrm>
        </p:spPr>
        <p:txBody>
          <a:bodyPr>
            <a:normAutofit/>
          </a:bodyPr>
          <a:lstStyle/>
          <a:p>
            <a:pPr lvl="0"/>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1. </a:t>
            </a:r>
            <a:r>
              <a:rPr lang="en-IN" sz="3600" dirty="0">
                <a:solidFill>
                  <a:schemeClr val="bg1"/>
                </a:solidFill>
                <a:latin typeface="+mn-lt"/>
              </a:rPr>
              <a:t>Redemptive Authority:</a:t>
            </a:r>
            <a:br>
              <a:rPr lang="en-IN" sz="3600" dirty="0">
                <a:solidFill>
                  <a:schemeClr val="bg1"/>
                </a:solidFill>
                <a:latin typeface="+mn-lt"/>
              </a:rPr>
            </a:br>
            <a:r>
              <a:rPr lang="en-IN" sz="3600" dirty="0">
                <a:solidFill>
                  <a:schemeClr val="bg1"/>
                </a:solidFill>
                <a:latin typeface="+mn-lt"/>
              </a:rPr>
              <a:t>Our Authority Because of</a:t>
            </a:r>
            <a:br>
              <a:rPr lang="en-IN" sz="3600" dirty="0">
                <a:solidFill>
                  <a:schemeClr val="bg1"/>
                </a:solidFill>
                <a:latin typeface="+mn-lt"/>
              </a:rPr>
            </a:br>
            <a:r>
              <a:rPr lang="en-IN" sz="3600" dirty="0">
                <a:solidFill>
                  <a:schemeClr val="bg1"/>
                </a:solidFill>
                <a:latin typeface="+mn-lt"/>
              </a:rPr>
              <a:t>Christ's Triumph</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44023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Isaiah 10:27</a:t>
            </a:r>
            <a:br>
              <a:rPr lang="en-IN" sz="3200" dirty="0">
                <a:solidFill>
                  <a:schemeClr val="bg1"/>
                </a:solidFill>
                <a:latin typeface="+mn-lt"/>
              </a:rPr>
            </a:br>
            <a:r>
              <a:rPr lang="en-IN" sz="3200" dirty="0">
                <a:solidFill>
                  <a:schemeClr val="bg1"/>
                </a:solidFill>
                <a:latin typeface="+mn-lt"/>
              </a:rPr>
              <a:t>It shall come to pass in that day That his burden will be taken away from your shoulder, And his yoke from your neck, And the yoke will be destroyed because of the anointing oil. </a:t>
            </a:r>
          </a:p>
        </p:txBody>
      </p:sp>
    </p:spTree>
    <p:extLst>
      <p:ext uri="{BB962C8B-B14F-4D97-AF65-F5344CB8AC3E}">
        <p14:creationId xmlns:p14="http://schemas.microsoft.com/office/powerpoint/2010/main" val="3212272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Isaiah 59:19</a:t>
            </a:r>
            <a:br>
              <a:rPr lang="en-IN" sz="3200" dirty="0">
                <a:solidFill>
                  <a:schemeClr val="bg1"/>
                </a:solidFill>
                <a:latin typeface="+mn-lt"/>
              </a:rPr>
            </a:br>
            <a:r>
              <a:rPr lang="en-IN" sz="3200" dirty="0">
                <a:solidFill>
                  <a:schemeClr val="bg1"/>
                </a:solidFill>
                <a:latin typeface="+mn-lt"/>
              </a:rPr>
              <a:t>So shall they fear The name of the LORD from the west, And His glory from the rising of the sun; When the enemy comes</a:t>
            </a:r>
            <a:br>
              <a:rPr lang="en-IN" sz="3200" dirty="0">
                <a:solidFill>
                  <a:schemeClr val="bg1"/>
                </a:solidFill>
                <a:latin typeface="+mn-lt"/>
              </a:rPr>
            </a:br>
            <a:r>
              <a:rPr lang="en-IN" sz="3200" dirty="0">
                <a:solidFill>
                  <a:schemeClr val="bg1"/>
                </a:solidFill>
                <a:latin typeface="+mn-lt"/>
              </a:rPr>
              <a:t>in like a flood, The Spirit of the LORD will lift up a standard against him. </a:t>
            </a:r>
          </a:p>
        </p:txBody>
      </p:sp>
    </p:spTree>
    <p:extLst>
      <p:ext uri="{BB962C8B-B14F-4D97-AF65-F5344CB8AC3E}">
        <p14:creationId xmlns:p14="http://schemas.microsoft.com/office/powerpoint/2010/main" val="188668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WALKING IN OUR SPIRITUAL</a:t>
            </a:r>
            <a:br>
              <a:rPr lang="en-IN" sz="3600" b="1" dirty="0">
                <a:solidFill>
                  <a:schemeClr val="bg1"/>
                </a:solidFill>
                <a:latin typeface="+mn-lt"/>
              </a:rPr>
            </a:br>
            <a:r>
              <a:rPr lang="en-IN" sz="3600" b="1" dirty="0">
                <a:solidFill>
                  <a:schemeClr val="bg1"/>
                </a:solidFill>
                <a:latin typeface="+mn-lt"/>
              </a:rPr>
              <a:t>AUTHORITY</a:t>
            </a:r>
          </a:p>
        </p:txBody>
      </p:sp>
    </p:spTree>
    <p:extLst>
      <p:ext uri="{BB962C8B-B14F-4D97-AF65-F5344CB8AC3E}">
        <p14:creationId xmlns:p14="http://schemas.microsoft.com/office/powerpoint/2010/main" val="439903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Understand the basis</a:t>
            </a:r>
            <a:br>
              <a:rPr lang="en-IN" sz="3600" b="1" dirty="0">
                <a:solidFill>
                  <a:schemeClr val="bg1"/>
                </a:solidFill>
                <a:latin typeface="+mn-lt"/>
              </a:rPr>
            </a:br>
            <a:r>
              <a:rPr lang="en-IN" sz="3600" b="1" dirty="0">
                <a:solidFill>
                  <a:schemeClr val="bg1"/>
                </a:solidFill>
                <a:latin typeface="+mn-lt"/>
              </a:rPr>
              <a:t>for your spiritual authority. </a:t>
            </a:r>
          </a:p>
        </p:txBody>
      </p:sp>
    </p:spTree>
    <p:extLst>
      <p:ext uri="{BB962C8B-B14F-4D97-AF65-F5344CB8AC3E}">
        <p14:creationId xmlns:p14="http://schemas.microsoft.com/office/powerpoint/2010/main" val="36442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Believe in what God has</a:t>
            </a:r>
            <a:br>
              <a:rPr lang="en-IN" sz="3600" b="1" dirty="0">
                <a:solidFill>
                  <a:schemeClr val="bg1"/>
                </a:solidFill>
                <a:latin typeface="+mn-lt"/>
              </a:rPr>
            </a:br>
            <a:r>
              <a:rPr lang="en-IN" sz="3600" b="1" dirty="0">
                <a:solidFill>
                  <a:schemeClr val="bg1"/>
                </a:solidFill>
                <a:latin typeface="+mn-lt"/>
              </a:rPr>
              <a:t>spoken about you and</a:t>
            </a:r>
            <a:br>
              <a:rPr lang="en-IN" sz="3600" b="1" dirty="0">
                <a:solidFill>
                  <a:schemeClr val="bg1"/>
                </a:solidFill>
                <a:latin typeface="+mn-lt"/>
              </a:rPr>
            </a:br>
            <a:r>
              <a:rPr lang="en-IN" sz="3600" b="1" dirty="0">
                <a:solidFill>
                  <a:schemeClr val="bg1"/>
                </a:solidFill>
                <a:latin typeface="+mn-lt"/>
              </a:rPr>
              <a:t>vested in you.</a:t>
            </a:r>
          </a:p>
        </p:txBody>
      </p:sp>
    </p:spTree>
    <p:extLst>
      <p:ext uri="{BB962C8B-B14F-4D97-AF65-F5344CB8AC3E}">
        <p14:creationId xmlns:p14="http://schemas.microsoft.com/office/powerpoint/2010/main" val="3539544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Act boldly in the authority</a:t>
            </a:r>
            <a:br>
              <a:rPr lang="en-IN" sz="3600" b="1" dirty="0">
                <a:solidFill>
                  <a:schemeClr val="bg1"/>
                </a:solidFill>
                <a:latin typeface="+mn-lt"/>
              </a:rPr>
            </a:br>
            <a:r>
              <a:rPr lang="en-IN" sz="3600" b="1" dirty="0">
                <a:solidFill>
                  <a:schemeClr val="bg1"/>
                </a:solidFill>
                <a:latin typeface="+mn-lt"/>
              </a:rPr>
              <a:t>God has placed in you. </a:t>
            </a:r>
          </a:p>
        </p:txBody>
      </p:sp>
    </p:spTree>
    <p:extLst>
      <p:ext uri="{BB962C8B-B14F-4D97-AF65-F5344CB8AC3E}">
        <p14:creationId xmlns:p14="http://schemas.microsoft.com/office/powerpoint/2010/main" val="15669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A48711-320B-834A-B4A9-17564D55F8E4}"/>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2. </a:t>
            </a:r>
            <a:r>
              <a:rPr lang="en-IN" sz="3600" dirty="0">
                <a:solidFill>
                  <a:schemeClr val="bg1"/>
                </a:solidFill>
                <a:latin typeface="+mn-lt"/>
              </a:rPr>
              <a:t>Inherited Authority:</a:t>
            </a:r>
            <a:br>
              <a:rPr lang="en-IN" sz="3600" dirty="0">
                <a:solidFill>
                  <a:schemeClr val="bg1"/>
                </a:solidFill>
                <a:latin typeface="+mn-lt"/>
              </a:rPr>
            </a:br>
            <a:r>
              <a:rPr lang="en-IN" sz="3600" dirty="0">
                <a:solidFill>
                  <a:schemeClr val="bg1"/>
                </a:solidFill>
                <a:latin typeface="+mn-lt"/>
              </a:rPr>
              <a:t>Our Authority As Sons &amp; Daughters</a:t>
            </a:r>
            <a:br>
              <a:rPr lang="en-IN" sz="3600" dirty="0">
                <a:solidFill>
                  <a:schemeClr val="bg1"/>
                </a:solidFill>
                <a:latin typeface="+mn-lt"/>
              </a:rPr>
            </a:br>
            <a:r>
              <a:rPr lang="en-IN" sz="3600" dirty="0">
                <a:solidFill>
                  <a:schemeClr val="bg1"/>
                </a:solidFill>
                <a:latin typeface="+mn-lt"/>
              </a:rPr>
              <a:t>of God</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15945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E290681-F8AD-E64F-ADB0-DDE1D9707D17}"/>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3. </a:t>
            </a:r>
            <a:r>
              <a:rPr lang="en-IN" sz="3600" dirty="0">
                <a:solidFill>
                  <a:schemeClr val="bg1"/>
                </a:solidFill>
                <a:latin typeface="+mn-lt"/>
              </a:rPr>
              <a:t>Positional Authority:</a:t>
            </a:r>
            <a:br>
              <a:rPr lang="en-IN" sz="3600" dirty="0">
                <a:solidFill>
                  <a:schemeClr val="bg1"/>
                </a:solidFill>
                <a:latin typeface="+mn-lt"/>
              </a:rPr>
            </a:br>
            <a:r>
              <a:rPr lang="en-IN" sz="3600" dirty="0">
                <a:solidFill>
                  <a:schemeClr val="bg1"/>
                </a:solidFill>
                <a:latin typeface="+mn-lt"/>
              </a:rPr>
              <a:t>Our Authority In Christ</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151097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0C99382-B74D-184C-8672-4D530C5A2FA7}"/>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4. </a:t>
            </a:r>
            <a:r>
              <a:rPr lang="en-IN" sz="3600" dirty="0">
                <a:solidFill>
                  <a:schemeClr val="bg1"/>
                </a:solidFill>
                <a:latin typeface="+mn-lt"/>
              </a:rPr>
              <a:t>Delegated Authority:</a:t>
            </a:r>
            <a:br>
              <a:rPr lang="en-IN" sz="3600" dirty="0">
                <a:solidFill>
                  <a:schemeClr val="bg1"/>
                </a:solidFill>
                <a:latin typeface="+mn-lt"/>
              </a:rPr>
            </a:br>
            <a:r>
              <a:rPr lang="en-IN" sz="3600" dirty="0">
                <a:solidFill>
                  <a:schemeClr val="bg1"/>
                </a:solidFill>
                <a:latin typeface="+mn-lt"/>
              </a:rPr>
              <a:t>Our Authority As Christ’s</a:t>
            </a:r>
            <a:br>
              <a:rPr lang="en-IN" sz="3600" dirty="0">
                <a:solidFill>
                  <a:schemeClr val="bg1"/>
                </a:solidFill>
                <a:latin typeface="+mn-lt"/>
              </a:rPr>
            </a:br>
            <a:r>
              <a:rPr lang="en-IN" sz="3600" dirty="0">
                <a:solidFill>
                  <a:schemeClr val="bg1"/>
                </a:solidFill>
                <a:latin typeface="+mn-lt"/>
              </a:rPr>
              <a:t>Representatives</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322630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9DE4669-3DC5-C740-9A10-E74CCC399DFF}"/>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FIVE DIMENSIONS TO OUR</a:t>
            </a:r>
            <a:br>
              <a:rPr lang="en-IN" sz="3600" b="1" dirty="0">
                <a:solidFill>
                  <a:schemeClr val="bg1"/>
                </a:solidFill>
                <a:latin typeface="+mn-lt"/>
              </a:rPr>
            </a:br>
            <a:r>
              <a:rPr lang="en-IN" sz="3600" b="1" dirty="0">
                <a:solidFill>
                  <a:schemeClr val="bg1"/>
                </a:solidFill>
                <a:latin typeface="+mn-lt"/>
              </a:rPr>
              <a:t>SPIRITUAL AUTHORITY</a:t>
            </a:r>
            <a:r>
              <a:rPr lang="en-IN" sz="3600" b="1" dirty="0">
                <a:solidFill>
                  <a:schemeClr val="bg1"/>
                </a:solidFill>
                <a:effectLst/>
                <a:latin typeface="+mn-lt"/>
              </a:rPr>
              <a:t> </a:t>
            </a:r>
            <a:br>
              <a:rPr lang="en-IN" sz="3600" b="1" dirty="0">
                <a:solidFill>
                  <a:schemeClr val="bg1"/>
                </a:solidFill>
                <a:effectLst/>
                <a:latin typeface="+mn-lt"/>
              </a:rPr>
            </a:br>
            <a:br>
              <a:rPr lang="en-IN" sz="3600" b="1" dirty="0">
                <a:solidFill>
                  <a:schemeClr val="bg1"/>
                </a:solidFill>
                <a:effectLst/>
                <a:latin typeface="+mn-lt"/>
              </a:rPr>
            </a:br>
            <a:r>
              <a:rPr lang="en-IN" sz="3600" dirty="0">
                <a:solidFill>
                  <a:schemeClr val="bg1"/>
                </a:solidFill>
                <a:effectLst/>
                <a:latin typeface="+mn-lt"/>
              </a:rPr>
              <a:t>5. </a:t>
            </a:r>
            <a:r>
              <a:rPr lang="en-IN" sz="3600" dirty="0">
                <a:solidFill>
                  <a:schemeClr val="bg1"/>
                </a:solidFill>
                <a:latin typeface="+mn-lt"/>
              </a:rPr>
              <a:t>Empowered Authority:</a:t>
            </a:r>
            <a:br>
              <a:rPr lang="en-IN" sz="3600" dirty="0">
                <a:solidFill>
                  <a:schemeClr val="bg1"/>
                </a:solidFill>
                <a:latin typeface="+mn-lt"/>
              </a:rPr>
            </a:br>
            <a:r>
              <a:rPr lang="en-IN" sz="3600" dirty="0">
                <a:solidFill>
                  <a:schemeClr val="bg1"/>
                </a:solidFill>
                <a:latin typeface="+mn-lt"/>
              </a:rPr>
              <a:t>Our Authority Through The</a:t>
            </a:r>
            <a:br>
              <a:rPr lang="en-IN" sz="3600" dirty="0">
                <a:solidFill>
                  <a:schemeClr val="bg1"/>
                </a:solidFill>
                <a:latin typeface="+mn-lt"/>
              </a:rPr>
            </a:br>
            <a:r>
              <a:rPr lang="en-IN" sz="3600" dirty="0">
                <a:solidFill>
                  <a:schemeClr val="bg1"/>
                </a:solidFill>
                <a:latin typeface="+mn-lt"/>
              </a:rPr>
              <a:t>Anointing</a:t>
            </a:r>
            <a:br>
              <a:rPr lang="en-IN" sz="4000" dirty="0">
                <a:solidFill>
                  <a:schemeClr val="bg1"/>
                </a:solidFill>
                <a:latin typeface="+mn-lt"/>
              </a:rPr>
            </a:br>
            <a:endParaRPr lang="en-IN" sz="4000" b="1" dirty="0">
              <a:solidFill>
                <a:schemeClr val="bg1"/>
              </a:solidFill>
              <a:latin typeface="+mn-lt"/>
            </a:endParaRPr>
          </a:p>
        </p:txBody>
      </p:sp>
    </p:spTree>
    <p:extLst>
      <p:ext uri="{BB962C8B-B14F-4D97-AF65-F5344CB8AC3E}">
        <p14:creationId xmlns:p14="http://schemas.microsoft.com/office/powerpoint/2010/main" val="328314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EMPOWERED AUTHORITY:</a:t>
            </a:r>
            <a:br>
              <a:rPr lang="en-IN" sz="3600" b="1" dirty="0">
                <a:solidFill>
                  <a:schemeClr val="bg1"/>
                </a:solidFill>
                <a:latin typeface="+mn-lt"/>
              </a:rPr>
            </a:br>
            <a:r>
              <a:rPr lang="en-IN" sz="3600" b="1" dirty="0">
                <a:solidFill>
                  <a:schemeClr val="bg1"/>
                </a:solidFill>
                <a:latin typeface="+mn-lt"/>
              </a:rPr>
              <a:t>OUR AUTHORITY THROUGH</a:t>
            </a:r>
            <a:br>
              <a:rPr lang="en-IN" sz="3600" b="1" dirty="0">
                <a:solidFill>
                  <a:schemeClr val="bg1"/>
                </a:solidFill>
                <a:latin typeface="+mn-lt"/>
              </a:rPr>
            </a:br>
            <a:r>
              <a:rPr lang="en-IN" sz="3600" b="1" dirty="0">
                <a:solidFill>
                  <a:schemeClr val="bg1"/>
                </a:solidFill>
                <a:latin typeface="+mn-lt"/>
              </a:rPr>
              <a:t>THE ANOINTING </a:t>
            </a:r>
          </a:p>
        </p:txBody>
      </p:sp>
    </p:spTree>
    <p:extLst>
      <p:ext uri="{BB962C8B-B14F-4D97-AF65-F5344CB8AC3E}">
        <p14:creationId xmlns:p14="http://schemas.microsoft.com/office/powerpoint/2010/main" val="11468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b="1" dirty="0">
                <a:solidFill>
                  <a:schemeClr val="bg1"/>
                </a:solidFill>
                <a:latin typeface="+mn-lt"/>
              </a:rPr>
              <a:t>How Jesus Ministered Under</a:t>
            </a:r>
            <a:br>
              <a:rPr lang="en-IN" sz="3600" b="1" dirty="0">
                <a:solidFill>
                  <a:schemeClr val="bg1"/>
                </a:solidFill>
                <a:latin typeface="+mn-lt"/>
              </a:rPr>
            </a:br>
            <a:r>
              <a:rPr lang="en-IN" sz="3600" b="1" dirty="0">
                <a:solidFill>
                  <a:schemeClr val="bg1"/>
                </a:solidFill>
                <a:latin typeface="+mn-lt"/>
              </a:rPr>
              <a:t>The Anointing</a:t>
            </a:r>
            <a:endParaRPr lang="en-IN" sz="3600" dirty="0">
              <a:solidFill>
                <a:schemeClr val="bg1"/>
              </a:solidFill>
              <a:latin typeface="+mn-lt"/>
            </a:endParaRPr>
          </a:p>
        </p:txBody>
      </p:sp>
    </p:spTree>
    <p:extLst>
      <p:ext uri="{BB962C8B-B14F-4D97-AF65-F5344CB8AC3E}">
        <p14:creationId xmlns:p14="http://schemas.microsoft.com/office/powerpoint/2010/main" val="420404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67EEBA-E895-8849-B53B-ABE845E36B39}"/>
              </a:ext>
            </a:extLst>
          </p:cNvPr>
          <p:cNvSpPr>
            <a:spLocks noGrp="1"/>
          </p:cNvSpPr>
          <p:nvPr>
            <p:ph type="title"/>
          </p:nvPr>
        </p:nvSpPr>
        <p:spPr>
          <a:xfrm>
            <a:off x="838200" y="438412"/>
            <a:ext cx="10515600" cy="6087648"/>
          </a:xfrm>
        </p:spPr>
        <p:txBody>
          <a:bodyPr>
            <a:normAutofit/>
          </a:bodyPr>
          <a:lstStyle/>
          <a:p>
            <a:r>
              <a:rPr lang="en-IN" sz="3600" dirty="0">
                <a:solidFill>
                  <a:schemeClr val="bg1"/>
                </a:solidFill>
                <a:latin typeface="+mn-lt"/>
              </a:rPr>
              <a:t>Luke 4:18,19</a:t>
            </a:r>
            <a:br>
              <a:rPr lang="en-IN" sz="3200" dirty="0">
                <a:solidFill>
                  <a:schemeClr val="bg1"/>
                </a:solidFill>
                <a:latin typeface="+mn-lt"/>
              </a:rPr>
            </a:br>
            <a:r>
              <a:rPr lang="en-IN" sz="3200" dirty="0">
                <a:solidFill>
                  <a:schemeClr val="bg1"/>
                </a:solidFill>
                <a:latin typeface="+mn-lt"/>
              </a:rPr>
              <a:t>18 "The Spirit of the Lord is upon Me, because He has anointed Me to preach the gospel to the poor; He has sent Me to heal the </a:t>
            </a:r>
            <a:r>
              <a:rPr lang="en-IN" sz="3200" dirty="0" err="1">
                <a:solidFill>
                  <a:schemeClr val="bg1"/>
                </a:solidFill>
                <a:latin typeface="+mn-lt"/>
              </a:rPr>
              <a:t>brokenhearted</a:t>
            </a:r>
            <a:r>
              <a:rPr lang="en-IN" sz="3200" dirty="0">
                <a:solidFill>
                  <a:schemeClr val="bg1"/>
                </a:solidFill>
                <a:latin typeface="+mn-lt"/>
              </a:rPr>
              <a:t>, to proclaim </a:t>
            </a:r>
            <a:r>
              <a:rPr lang="en-IN" sz="3200" u="sng" dirty="0">
                <a:solidFill>
                  <a:schemeClr val="bg1"/>
                </a:solidFill>
                <a:latin typeface="+mn-lt"/>
              </a:rPr>
              <a:t>liberty to the captives</a:t>
            </a:r>
            <a:r>
              <a:rPr lang="en-IN" sz="3200" dirty="0">
                <a:solidFill>
                  <a:schemeClr val="bg1"/>
                </a:solidFill>
                <a:latin typeface="+mn-lt"/>
              </a:rPr>
              <a:t> and recovery of sight to the blind, to set at </a:t>
            </a:r>
            <a:r>
              <a:rPr lang="en-IN" sz="3200" u="sng" dirty="0">
                <a:solidFill>
                  <a:schemeClr val="bg1"/>
                </a:solidFill>
                <a:latin typeface="+mn-lt"/>
              </a:rPr>
              <a:t>liberty those who are oppressed</a:t>
            </a:r>
            <a:r>
              <a:rPr lang="en-IN" sz="3200" dirty="0">
                <a:solidFill>
                  <a:schemeClr val="bg1"/>
                </a:solidFill>
                <a:latin typeface="+mn-lt"/>
              </a:rPr>
              <a:t>; </a:t>
            </a:r>
            <a:br>
              <a:rPr lang="en-IN" sz="3200" dirty="0">
                <a:solidFill>
                  <a:schemeClr val="bg1"/>
                </a:solidFill>
                <a:latin typeface="+mn-lt"/>
              </a:rPr>
            </a:br>
            <a:r>
              <a:rPr lang="en-IN" sz="3200" dirty="0">
                <a:solidFill>
                  <a:schemeClr val="bg1"/>
                </a:solidFill>
                <a:latin typeface="+mn-lt"/>
              </a:rPr>
              <a:t>19 to proclaim the acceptable year of the Lord."</a:t>
            </a:r>
          </a:p>
        </p:txBody>
      </p:sp>
    </p:spTree>
    <p:extLst>
      <p:ext uri="{BB962C8B-B14F-4D97-AF65-F5344CB8AC3E}">
        <p14:creationId xmlns:p14="http://schemas.microsoft.com/office/powerpoint/2010/main" val="1020481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733</Words>
  <Application>Microsoft Macintosh PowerPoint</Application>
  <PresentationFormat>Widescreen</PresentationFormat>
  <Paragraphs>24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FIVE DIMENSIONS TO OUR SPIRITUAL AUTHORITY   1. Redemptive Authority: Our Authority Because of Christ's Triumph </vt:lpstr>
      <vt:lpstr>FIVE DIMENSIONS TO OUR SPIRITUAL AUTHORITY   2. Inherited Authority: Our Authority As Sons &amp; Daughters of God </vt:lpstr>
      <vt:lpstr>FIVE DIMENSIONS TO OUR SPIRITUAL AUTHORITY   3. Positional Authority: Our Authority In Christ </vt:lpstr>
      <vt:lpstr>FIVE DIMENSIONS TO OUR SPIRITUAL AUTHORITY   4. Delegated Authority: Our Authority As Christ’s Representatives </vt:lpstr>
      <vt:lpstr>FIVE DIMENSIONS TO OUR SPIRITUAL AUTHORITY   5. Empowered Authority: Our Authority Through The Anointing </vt:lpstr>
      <vt:lpstr>EMPOWERED AUTHORITY: OUR AUTHORITY THROUGH THE ANOINTING </vt:lpstr>
      <vt:lpstr>How Jesus Ministered Under The Anointing</vt:lpstr>
      <vt:lpstr>Luke 4:18,19 18 "The Spirit of the Lord is upon Me, because He has anointed Me to preach the gospel to the poor; He has sent Me to heal the brokenhearted, to proclaim liberty to the captives and recovery of sight to the blind, to set at liberty those who are oppressed;  19 to proclaim the acceptable year of the Lord."</vt:lpstr>
      <vt:lpstr>Acts 10:38 how God anointed Jesus of Nazareth with the Holy Spirit and with power, who went about doing good and healing all who were oppressed by the devil, for God was with Him. </vt:lpstr>
      <vt:lpstr>Matthew 12:28,29 28 But if I cast out demons by the Spirit of God, surely the kingdom of God has come upon you.  29 Or how can one enter a strong man's house and plunder his goods, unless he first binds the strong man? And then he will plunder his house. </vt:lpstr>
      <vt:lpstr>Luke 6:17,19 17 And He came down with them and stood on a level place with a crowd of His disciples and a great multitude of people from all Judea and Jerusalem, and from the seacoast of Tyre and Sidon, who came to hear Him and be healed of their diseases,  18 as well as those who were tormented with unclean spirits. And they were healed.  19 And the whole multitude sought to touch Him, for power went out from Him and healed them all. </vt:lpstr>
      <vt:lpstr>The Same Holy Spirit Works Through Us. </vt:lpstr>
      <vt:lpstr>1 John 4:4 You are of God, little children, and have overcome them, because He who is in you is greater than he who is in the world. </vt:lpstr>
      <vt:lpstr>Acts 1:8 But you shall receive power when the Holy Spirit has come upon you; and you shall be witnesses to Me in Jerusalem, and in all Judea and Samaria, and to the end of the earth.</vt:lpstr>
      <vt:lpstr>2 Corinthians 1:21 Now He who establishes us with you in Christ and has anointed us is God, </vt:lpstr>
      <vt:lpstr>John 7:38,39 38 He who believes in Me, as the Scripture has said, out of his heart will flow rivers of living water. 39 But this He spoke concerning the Spirit, whom those believing in Him would receive;… </vt:lpstr>
      <vt:lpstr>The Holy Spirit Works Through Us Just As He Did Through Jesus.</vt:lpstr>
      <vt:lpstr>John 14:12 Most assuredly, I say to you, he who believes in Me, the works that I do he will do also; and greater works than these he will do, because I go to My Father. </vt:lpstr>
      <vt:lpstr>Isaiah 10:27 It shall come to pass in that day That his burden will be taken away from your shoulder, And his yoke from your neck, And the yoke will be destroyed because of the anointing oil. </vt:lpstr>
      <vt:lpstr>Isaiah 59:19 So shall they fear The name of the LORD from the west, And His glory from the rising of the sun; When the enemy comes in like a flood, The Spirit of the LORD will lift up a standard against him. </vt:lpstr>
      <vt:lpstr>WALKING IN OUR SPIRITUAL AUTHORITY</vt:lpstr>
      <vt:lpstr>Understand the basis for your spiritual authority. </vt:lpstr>
      <vt:lpstr>Believe in what God has spoken about you and vested in you.</vt:lpstr>
      <vt:lpstr>Act boldly in the authority God has placed in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APCWO Media License</dc:creator>
  <cp:lastModifiedBy>APCWO Media License</cp:lastModifiedBy>
  <cp:revision>16</cp:revision>
  <dcterms:created xsi:type="dcterms:W3CDTF">2022-02-11T14:32:17Z</dcterms:created>
  <dcterms:modified xsi:type="dcterms:W3CDTF">2022-02-26T11:19:13Z</dcterms:modified>
</cp:coreProperties>
</file>