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3"/>
    <p:restoredTop sz="94728"/>
  </p:normalViewPr>
  <p:slideViewPr>
    <p:cSldViewPr snapToGrid="0" snapToObjects="1" showGuides="1">
      <p:cViewPr varScale="1">
        <p:scale>
          <a:sx n="136" d="100"/>
          <a:sy n="136" d="100"/>
        </p:scale>
        <p:origin x="248" y="17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BF50-AF90-EA4E-8288-671C0369ACD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962EC6D-8FFE-6A48-BE8C-FC9162FB92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AF4B05B-0913-9044-84CF-A4A3C275351F}"/>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5" name="Footer Placeholder 4">
            <a:extLst>
              <a:ext uri="{FF2B5EF4-FFF2-40B4-BE49-F238E27FC236}">
                <a16:creationId xmlns:a16="http://schemas.microsoft.com/office/drawing/2014/main" id="{1A4128D7-84D2-A147-9A5B-1B8644A45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E6694-2B6B-9040-9A13-B5273C330F21}"/>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205657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2F0E-C74D-E54C-ABFE-64B55341497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48B94CB-511C-5943-83C7-D3128B61E6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AD43FC5-432A-9541-9AF9-8D5F16A67A68}"/>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5" name="Footer Placeholder 4">
            <a:extLst>
              <a:ext uri="{FF2B5EF4-FFF2-40B4-BE49-F238E27FC236}">
                <a16:creationId xmlns:a16="http://schemas.microsoft.com/office/drawing/2014/main" id="{0908435F-3435-074F-A210-551E424B1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833C8-7971-4149-A43F-B3626CD5A2AF}"/>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162570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0BD880-3EBB-7744-BCC7-01996D35095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BFD13E-1455-2745-8CC3-D9D29E4FF43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63085E-EEAE-1141-BE50-DECA7C13CF91}"/>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5" name="Footer Placeholder 4">
            <a:extLst>
              <a:ext uri="{FF2B5EF4-FFF2-40B4-BE49-F238E27FC236}">
                <a16:creationId xmlns:a16="http://schemas.microsoft.com/office/drawing/2014/main" id="{BECB2122-B424-F644-B0DB-C440DBEDF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2A28A-E94A-D240-82CE-DD54C72A8244}"/>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140656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FEE6-0816-7C47-B32F-2F54CD4032A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51B3FA-627D-8141-B8FB-B62B00BE47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565FD7-4B0B-444C-823B-B8A9B597257B}"/>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5" name="Footer Placeholder 4">
            <a:extLst>
              <a:ext uri="{FF2B5EF4-FFF2-40B4-BE49-F238E27FC236}">
                <a16:creationId xmlns:a16="http://schemas.microsoft.com/office/drawing/2014/main" id="{BF5A5B1E-34BB-EA4B-8136-42F999EDE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80B7B-4491-B346-9B01-FD785957A720}"/>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290746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EBF4-D8EA-AE45-A809-0FB0053F13E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8C47CC1-F426-2A4A-A43A-40BAEB562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181F170-C774-5F41-9445-CF8D7368A60E}"/>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5" name="Footer Placeholder 4">
            <a:extLst>
              <a:ext uri="{FF2B5EF4-FFF2-40B4-BE49-F238E27FC236}">
                <a16:creationId xmlns:a16="http://schemas.microsoft.com/office/drawing/2014/main" id="{E624546C-3D72-2649-862A-0E2026BF2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3F5C0-6524-2040-8E72-792AF9367193}"/>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357110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C9BFF-A3B6-8244-B7BF-9356FA3A1EE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0A6B50E-7AED-834C-8644-1BCBB002159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555BB39-6812-AC45-8E3B-03A8255E904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30127E9-625B-7143-8DD1-9CF92AFAB22B}"/>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6" name="Footer Placeholder 5">
            <a:extLst>
              <a:ext uri="{FF2B5EF4-FFF2-40B4-BE49-F238E27FC236}">
                <a16:creationId xmlns:a16="http://schemas.microsoft.com/office/drawing/2014/main" id="{44F68FFB-1669-E64A-B301-5EFE176A0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60E10-D3BA-B845-9584-04EF6B9411A1}"/>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317252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23BF-8E64-9742-ACB9-02986D5E9FB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3E1627D-8E7B-6845-9A6F-3BE45E041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B403CE-222A-9948-89D7-D997180AC17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D1D69CE-301F-6245-9F42-5032ABDDFE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BA40BC0-C436-5A41-8865-A8E737DCF69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B643BDF-017B-574D-92E6-5964419FA040}"/>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8" name="Footer Placeholder 7">
            <a:extLst>
              <a:ext uri="{FF2B5EF4-FFF2-40B4-BE49-F238E27FC236}">
                <a16:creationId xmlns:a16="http://schemas.microsoft.com/office/drawing/2014/main" id="{DFCB0771-A063-4744-8478-98F627055B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88E949-D24D-C340-B3E7-54FDBB489092}"/>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285439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60F0-8075-6B4D-AE0B-9CE183CBE3E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088BA3D-F0EE-0E4B-8FA0-AEF507979ED9}"/>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4" name="Footer Placeholder 3">
            <a:extLst>
              <a:ext uri="{FF2B5EF4-FFF2-40B4-BE49-F238E27FC236}">
                <a16:creationId xmlns:a16="http://schemas.microsoft.com/office/drawing/2014/main" id="{EB2D1730-8E5A-1B4E-B7F9-64B579BF47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42036E-36EF-E947-BC03-0A5107131036}"/>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66379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114E1-C1EB-F843-9ABD-C38BA504B0B3}"/>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3" name="Footer Placeholder 2">
            <a:extLst>
              <a:ext uri="{FF2B5EF4-FFF2-40B4-BE49-F238E27FC236}">
                <a16:creationId xmlns:a16="http://schemas.microsoft.com/office/drawing/2014/main" id="{DAEEA47A-2971-7044-BCE7-22091A928E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EDA177-5F72-A445-A9A1-80EDC4422F14}"/>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168819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2B45-5DF9-A149-9E5D-D06D114209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5F46EB4-1606-0445-BD54-1EC8AFC8B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C04717-BDB6-954A-82CE-4F0566D28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4FAA6C-76AB-8A48-B950-D6BB41C3F26E}"/>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6" name="Footer Placeholder 5">
            <a:extLst>
              <a:ext uri="{FF2B5EF4-FFF2-40B4-BE49-F238E27FC236}">
                <a16:creationId xmlns:a16="http://schemas.microsoft.com/office/drawing/2014/main" id="{7D204944-3431-FF45-B4CB-EF568FC179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BB809-9BA7-5C46-B4FF-3B851AD6754B}"/>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306537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5549E-75F6-B846-BF1D-93F5C7CA44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DB6F89E-23B7-4346-BEA1-171CBF6B2E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602E8C-740C-5F44-8E88-6792EE27B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8B83E76-4422-ED4F-9030-6C8EC1C3F3B9}"/>
              </a:ext>
            </a:extLst>
          </p:cNvPr>
          <p:cNvSpPr>
            <a:spLocks noGrp="1"/>
          </p:cNvSpPr>
          <p:nvPr>
            <p:ph type="dt" sz="half" idx="10"/>
          </p:nvPr>
        </p:nvSpPr>
        <p:spPr/>
        <p:txBody>
          <a:bodyPr/>
          <a:lstStyle/>
          <a:p>
            <a:fld id="{11B526A0-AC1B-5A48-8ADB-D55D3E8B199B}" type="datetimeFigureOut">
              <a:rPr lang="en-US" smtClean="0"/>
              <a:t>2/11/22</a:t>
            </a:fld>
            <a:endParaRPr lang="en-US"/>
          </a:p>
        </p:txBody>
      </p:sp>
      <p:sp>
        <p:nvSpPr>
          <p:cNvPr id="6" name="Footer Placeholder 5">
            <a:extLst>
              <a:ext uri="{FF2B5EF4-FFF2-40B4-BE49-F238E27FC236}">
                <a16:creationId xmlns:a16="http://schemas.microsoft.com/office/drawing/2014/main" id="{49FE5EE0-339F-DD45-98AB-4CB053AB0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631BB-A11E-A042-BEEE-23CB585D6023}"/>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61157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F9BABC-F590-F441-9ECA-122BF62EF2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582E1D3-8E27-0643-8AD1-7E9F1A0E2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4BCAE3-3057-0E44-AD82-F9C19B7DC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526A0-AC1B-5A48-8ADB-D55D3E8B199B}" type="datetimeFigureOut">
              <a:rPr lang="en-US" smtClean="0"/>
              <a:t>2/11/22</a:t>
            </a:fld>
            <a:endParaRPr lang="en-US"/>
          </a:p>
        </p:txBody>
      </p:sp>
      <p:sp>
        <p:nvSpPr>
          <p:cNvPr id="5" name="Footer Placeholder 4">
            <a:extLst>
              <a:ext uri="{FF2B5EF4-FFF2-40B4-BE49-F238E27FC236}">
                <a16:creationId xmlns:a16="http://schemas.microsoft.com/office/drawing/2014/main" id="{22D95BEE-3A4D-FB41-9E9F-EB46C008F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5B6BC7-7F5B-FF42-B594-72031A0DCE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97AC7-C00C-224D-B829-9E98E1BC7973}" type="slidenum">
              <a:rPr lang="en-US" smtClean="0"/>
              <a:t>‹#›</a:t>
            </a:fld>
            <a:endParaRPr lang="en-US"/>
          </a:p>
        </p:txBody>
      </p:sp>
    </p:spTree>
    <p:extLst>
      <p:ext uri="{BB962C8B-B14F-4D97-AF65-F5344CB8AC3E}">
        <p14:creationId xmlns:p14="http://schemas.microsoft.com/office/powerpoint/2010/main" val="268478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03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Galatians 4:6-7</a:t>
            </a:r>
            <a:br>
              <a:rPr lang="en-IN" sz="3200" dirty="0">
                <a:solidFill>
                  <a:schemeClr val="bg1"/>
                </a:solidFill>
                <a:latin typeface="+mn-lt"/>
              </a:rPr>
            </a:br>
            <a:r>
              <a:rPr lang="en-IN" sz="3200" dirty="0">
                <a:solidFill>
                  <a:schemeClr val="bg1"/>
                </a:solidFill>
                <a:latin typeface="+mn-lt"/>
              </a:rPr>
              <a:t>6 And because you are sons,</a:t>
            </a:r>
            <a:br>
              <a:rPr lang="en-IN" sz="3200" dirty="0">
                <a:solidFill>
                  <a:schemeClr val="bg1"/>
                </a:solidFill>
                <a:latin typeface="+mn-lt"/>
              </a:rPr>
            </a:br>
            <a:r>
              <a:rPr lang="en-IN" sz="3200" dirty="0">
                <a:solidFill>
                  <a:schemeClr val="bg1"/>
                </a:solidFill>
                <a:latin typeface="+mn-lt"/>
              </a:rPr>
              <a:t>God has sent forth the Spirit of His Son into</a:t>
            </a:r>
            <a:br>
              <a:rPr lang="en-IN" sz="3200" dirty="0">
                <a:solidFill>
                  <a:schemeClr val="bg1"/>
                </a:solidFill>
                <a:latin typeface="+mn-lt"/>
              </a:rPr>
            </a:br>
            <a:r>
              <a:rPr lang="en-IN" sz="3200" dirty="0">
                <a:solidFill>
                  <a:schemeClr val="bg1"/>
                </a:solidFill>
                <a:latin typeface="+mn-lt"/>
              </a:rPr>
              <a:t>your hearts, crying out, "Abba, Father!" </a:t>
            </a:r>
            <a:br>
              <a:rPr lang="en-IN" sz="3200" dirty="0">
                <a:solidFill>
                  <a:schemeClr val="bg1"/>
                </a:solidFill>
                <a:latin typeface="+mn-lt"/>
              </a:rPr>
            </a:br>
            <a:r>
              <a:rPr lang="en-IN" sz="3200" dirty="0">
                <a:solidFill>
                  <a:schemeClr val="bg1"/>
                </a:solidFill>
                <a:latin typeface="+mn-lt"/>
              </a:rPr>
              <a:t>7 Therefore you are no longer a slave</a:t>
            </a:r>
            <a:br>
              <a:rPr lang="en-IN" sz="3200" dirty="0">
                <a:solidFill>
                  <a:schemeClr val="bg1"/>
                </a:solidFill>
                <a:latin typeface="+mn-lt"/>
              </a:rPr>
            </a:br>
            <a:r>
              <a:rPr lang="en-IN" sz="3200" dirty="0">
                <a:solidFill>
                  <a:schemeClr val="bg1"/>
                </a:solidFill>
                <a:latin typeface="+mn-lt"/>
              </a:rPr>
              <a:t>but a son, and if a son, then an heir of God through Christ.</a:t>
            </a:r>
          </a:p>
        </p:txBody>
      </p:sp>
    </p:spTree>
    <p:extLst>
      <p:ext uri="{BB962C8B-B14F-4D97-AF65-F5344CB8AC3E}">
        <p14:creationId xmlns:p14="http://schemas.microsoft.com/office/powerpoint/2010/main" val="147476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POSITIONAL AUTHORITY:</a:t>
            </a:r>
            <a:br>
              <a:rPr lang="en-IN" sz="3600" b="1" dirty="0">
                <a:solidFill>
                  <a:schemeClr val="bg1"/>
                </a:solidFill>
                <a:latin typeface="+mn-lt"/>
              </a:rPr>
            </a:br>
            <a:r>
              <a:rPr lang="en-IN" sz="3600" b="1" dirty="0">
                <a:solidFill>
                  <a:schemeClr val="bg1"/>
                </a:solidFill>
                <a:latin typeface="+mn-lt"/>
              </a:rPr>
              <a:t>OUR AUTHORITY IN CHRIST</a:t>
            </a:r>
          </a:p>
        </p:txBody>
      </p:sp>
    </p:spTree>
    <p:extLst>
      <p:ext uri="{BB962C8B-B14F-4D97-AF65-F5344CB8AC3E}">
        <p14:creationId xmlns:p14="http://schemas.microsoft.com/office/powerpoint/2010/main" val="209190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Ephesians 2:4-6</a:t>
            </a:r>
            <a:br>
              <a:rPr lang="en-IN" sz="3200" dirty="0">
                <a:solidFill>
                  <a:schemeClr val="bg1"/>
                </a:solidFill>
                <a:latin typeface="+mn-lt"/>
              </a:rPr>
            </a:br>
            <a:r>
              <a:rPr lang="en-IN" sz="3200" dirty="0">
                <a:solidFill>
                  <a:schemeClr val="bg1"/>
                </a:solidFill>
                <a:latin typeface="+mn-lt"/>
              </a:rPr>
              <a:t>4 But God, who is rich in mercy,</a:t>
            </a:r>
            <a:br>
              <a:rPr lang="en-IN" sz="3200" dirty="0">
                <a:solidFill>
                  <a:schemeClr val="bg1"/>
                </a:solidFill>
                <a:latin typeface="+mn-lt"/>
              </a:rPr>
            </a:br>
            <a:r>
              <a:rPr lang="en-IN" sz="3200" dirty="0">
                <a:solidFill>
                  <a:schemeClr val="bg1"/>
                </a:solidFill>
                <a:latin typeface="+mn-lt"/>
              </a:rPr>
              <a:t>because of His great love with which He loved us, </a:t>
            </a:r>
            <a:br>
              <a:rPr lang="en-IN" sz="3200" dirty="0">
                <a:solidFill>
                  <a:schemeClr val="bg1"/>
                </a:solidFill>
                <a:latin typeface="+mn-lt"/>
              </a:rPr>
            </a:br>
            <a:r>
              <a:rPr lang="en-IN" sz="3200" dirty="0">
                <a:solidFill>
                  <a:schemeClr val="bg1"/>
                </a:solidFill>
                <a:latin typeface="+mn-lt"/>
              </a:rPr>
              <a:t>5 even when we were dead in trespasses, made us alive together with Christ (by grace you have been saved),</a:t>
            </a:r>
            <a:br>
              <a:rPr lang="en-IN" sz="3200" dirty="0">
                <a:solidFill>
                  <a:schemeClr val="bg1"/>
                </a:solidFill>
                <a:latin typeface="+mn-lt"/>
              </a:rPr>
            </a:br>
            <a:r>
              <a:rPr lang="en-IN" sz="3200" dirty="0">
                <a:solidFill>
                  <a:schemeClr val="bg1"/>
                </a:solidFill>
                <a:latin typeface="+mn-lt"/>
              </a:rPr>
              <a:t>6 and raised us up together, and made us sit together in the heavenly places in Christ Jesus,  </a:t>
            </a:r>
            <a:r>
              <a:rPr lang="en-IN" sz="3200" dirty="0">
                <a:solidFill>
                  <a:schemeClr val="bg1"/>
                </a:solidFill>
                <a:effectLst/>
                <a:latin typeface="+mn-lt"/>
              </a:rPr>
              <a:t> </a:t>
            </a:r>
            <a:endParaRPr lang="en-IN" sz="3200" dirty="0">
              <a:solidFill>
                <a:schemeClr val="bg1"/>
              </a:solidFill>
              <a:latin typeface="+mn-lt"/>
            </a:endParaRPr>
          </a:p>
        </p:txBody>
      </p:sp>
    </p:spTree>
    <p:extLst>
      <p:ext uri="{BB962C8B-B14F-4D97-AF65-F5344CB8AC3E}">
        <p14:creationId xmlns:p14="http://schemas.microsoft.com/office/powerpoint/2010/main" val="13271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Romans 16:19-20</a:t>
            </a:r>
            <a:br>
              <a:rPr lang="en-IN" sz="3200" dirty="0">
                <a:solidFill>
                  <a:schemeClr val="bg1"/>
                </a:solidFill>
                <a:latin typeface="+mn-lt"/>
              </a:rPr>
            </a:br>
            <a:r>
              <a:rPr lang="en-IN" sz="3200" dirty="0">
                <a:solidFill>
                  <a:schemeClr val="bg1"/>
                </a:solidFill>
                <a:latin typeface="+mn-lt"/>
              </a:rPr>
              <a:t>19 For your obedience has become known to all.</a:t>
            </a:r>
            <a:br>
              <a:rPr lang="en-IN" sz="3200" dirty="0">
                <a:solidFill>
                  <a:schemeClr val="bg1"/>
                </a:solidFill>
                <a:latin typeface="+mn-lt"/>
              </a:rPr>
            </a:br>
            <a:r>
              <a:rPr lang="en-IN" sz="3200" dirty="0">
                <a:solidFill>
                  <a:schemeClr val="bg1"/>
                </a:solidFill>
                <a:latin typeface="+mn-lt"/>
              </a:rPr>
              <a:t>Therefore I am glad on your behalf; but I want you to be wise in what is good, and simple concerning evil. </a:t>
            </a:r>
            <a:br>
              <a:rPr lang="en-IN" sz="3200" dirty="0">
                <a:solidFill>
                  <a:schemeClr val="bg1"/>
                </a:solidFill>
                <a:latin typeface="+mn-lt"/>
              </a:rPr>
            </a:br>
            <a:r>
              <a:rPr lang="en-IN" sz="3200" dirty="0">
                <a:solidFill>
                  <a:schemeClr val="bg1"/>
                </a:solidFill>
                <a:latin typeface="+mn-lt"/>
              </a:rPr>
              <a:t>20 And the God of peace will crush Satan under your feet shortly. The grace of our Lord Jesus Christ be with you. Amen. </a:t>
            </a:r>
          </a:p>
        </p:txBody>
      </p:sp>
    </p:spTree>
    <p:extLst>
      <p:ext uri="{BB962C8B-B14F-4D97-AF65-F5344CB8AC3E}">
        <p14:creationId xmlns:p14="http://schemas.microsoft.com/office/powerpoint/2010/main" val="2091601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WHAT DO WE HAVE AUTHORITY OVER?</a:t>
            </a:r>
            <a:endParaRPr lang="en-IN" sz="3600" dirty="0">
              <a:solidFill>
                <a:schemeClr val="bg1"/>
              </a:solidFill>
              <a:latin typeface="+mn-lt"/>
            </a:endParaRPr>
          </a:p>
        </p:txBody>
      </p:sp>
    </p:spTree>
    <p:extLst>
      <p:ext uri="{BB962C8B-B14F-4D97-AF65-F5344CB8AC3E}">
        <p14:creationId xmlns:p14="http://schemas.microsoft.com/office/powerpoint/2010/main" val="43990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Luke 10:19</a:t>
            </a:r>
            <a:br>
              <a:rPr lang="en-IN" sz="3200" dirty="0">
                <a:solidFill>
                  <a:schemeClr val="bg1"/>
                </a:solidFill>
                <a:latin typeface="+mn-lt"/>
              </a:rPr>
            </a:br>
            <a:r>
              <a:rPr lang="en-IN" sz="3200" dirty="0">
                <a:solidFill>
                  <a:schemeClr val="bg1"/>
                </a:solidFill>
                <a:latin typeface="+mn-lt"/>
              </a:rPr>
              <a:t>Behold, I give you the authority to trample on serpents and scorpions and over all the power of the enemy, and nothing shall by any means hurt you.</a:t>
            </a:r>
          </a:p>
        </p:txBody>
      </p:sp>
    </p:spTree>
    <p:extLst>
      <p:ext uri="{BB962C8B-B14F-4D97-AF65-F5344CB8AC3E}">
        <p14:creationId xmlns:p14="http://schemas.microsoft.com/office/powerpoint/2010/main" val="1924392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Mark 16:17-18</a:t>
            </a:r>
            <a:br>
              <a:rPr lang="en-IN" sz="3200" dirty="0">
                <a:solidFill>
                  <a:schemeClr val="bg1"/>
                </a:solidFill>
                <a:latin typeface="+mn-lt"/>
              </a:rPr>
            </a:br>
            <a:r>
              <a:rPr lang="en-IN" sz="3200" dirty="0">
                <a:solidFill>
                  <a:schemeClr val="bg1"/>
                </a:solidFill>
                <a:latin typeface="+mn-lt"/>
              </a:rPr>
              <a:t>17 And these signs will follow those who believe: In My name they will cast out demons; they will speak with new tongues; </a:t>
            </a:r>
            <a:br>
              <a:rPr lang="en-IN" sz="3200" dirty="0">
                <a:solidFill>
                  <a:schemeClr val="bg1"/>
                </a:solidFill>
                <a:latin typeface="+mn-lt"/>
              </a:rPr>
            </a:br>
            <a:r>
              <a:rPr lang="en-IN" sz="3200" dirty="0">
                <a:solidFill>
                  <a:schemeClr val="bg1"/>
                </a:solidFill>
                <a:latin typeface="+mn-lt"/>
              </a:rPr>
              <a:t>18 they will take up serpents; and if they drink anything deadly, it will by no means hurt them; they will lay hands on the sick, and they will recover.</a:t>
            </a:r>
          </a:p>
        </p:txBody>
      </p:sp>
    </p:spTree>
    <p:extLst>
      <p:ext uri="{BB962C8B-B14F-4D97-AF65-F5344CB8AC3E}">
        <p14:creationId xmlns:p14="http://schemas.microsoft.com/office/powerpoint/2010/main" val="344300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i="1" dirty="0">
                <a:solidFill>
                  <a:schemeClr val="bg1"/>
                </a:solidFill>
                <a:latin typeface="+mn-lt"/>
              </a:rPr>
              <a:t>1. Authority over </a:t>
            </a:r>
            <a:r>
              <a:rPr lang="en-IN" sz="3600" b="1" i="1" dirty="0" err="1">
                <a:solidFill>
                  <a:schemeClr val="bg1"/>
                </a:solidFill>
                <a:latin typeface="+mn-lt"/>
              </a:rPr>
              <a:t>satan</a:t>
            </a:r>
            <a:r>
              <a:rPr lang="en-IN" sz="3600" b="1" i="1" dirty="0">
                <a:solidFill>
                  <a:schemeClr val="bg1"/>
                </a:solidFill>
                <a:latin typeface="+mn-lt"/>
              </a:rPr>
              <a:t>, demons,</a:t>
            </a:r>
            <a:br>
              <a:rPr lang="en-IN" sz="3600" b="1" i="1" dirty="0">
                <a:solidFill>
                  <a:schemeClr val="bg1"/>
                </a:solidFill>
                <a:latin typeface="+mn-lt"/>
              </a:rPr>
            </a:br>
            <a:r>
              <a:rPr lang="en-IN" sz="3600" b="1" i="1" dirty="0">
                <a:solidFill>
                  <a:schemeClr val="bg1"/>
                </a:solidFill>
                <a:latin typeface="+mn-lt"/>
              </a:rPr>
              <a:t>demonic works, and influences:</a:t>
            </a:r>
            <a:br>
              <a:rPr lang="en-IN" sz="3600" dirty="0">
                <a:solidFill>
                  <a:schemeClr val="bg1"/>
                </a:solidFill>
                <a:latin typeface="+mn-lt"/>
              </a:rPr>
            </a:br>
            <a:r>
              <a:rPr lang="en-IN" sz="3600" dirty="0">
                <a:solidFill>
                  <a:schemeClr val="bg1"/>
                </a:solidFill>
                <a:latin typeface="+mn-lt"/>
              </a:rPr>
              <a:t>A. Sicknesses, and disease</a:t>
            </a:r>
            <a:br>
              <a:rPr lang="en-IN" sz="3600" dirty="0">
                <a:solidFill>
                  <a:schemeClr val="bg1"/>
                </a:solidFill>
                <a:latin typeface="+mn-lt"/>
              </a:rPr>
            </a:br>
            <a:r>
              <a:rPr lang="en-IN" sz="3600" dirty="0">
                <a:solidFill>
                  <a:schemeClr val="bg1"/>
                </a:solidFill>
                <a:latin typeface="+mn-lt"/>
              </a:rPr>
              <a:t>B. Situations</a:t>
            </a:r>
            <a:br>
              <a:rPr lang="en-IN" sz="3600" dirty="0">
                <a:solidFill>
                  <a:schemeClr val="bg1"/>
                </a:solidFill>
                <a:latin typeface="+mn-lt"/>
              </a:rPr>
            </a:br>
            <a:r>
              <a:rPr lang="en-IN" sz="3600" dirty="0">
                <a:solidFill>
                  <a:schemeClr val="bg1"/>
                </a:solidFill>
                <a:latin typeface="+mn-lt"/>
              </a:rPr>
              <a:t>C. Demonic influences over people</a:t>
            </a:r>
          </a:p>
        </p:txBody>
      </p:sp>
    </p:spTree>
    <p:extLst>
      <p:ext uri="{BB962C8B-B14F-4D97-AF65-F5344CB8AC3E}">
        <p14:creationId xmlns:p14="http://schemas.microsoft.com/office/powerpoint/2010/main" val="2941085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i="1" dirty="0">
                <a:solidFill>
                  <a:schemeClr val="bg1"/>
                </a:solidFill>
                <a:latin typeface="+mn-lt"/>
              </a:rPr>
              <a:t>2. Authority over circumstances,</a:t>
            </a:r>
            <a:br>
              <a:rPr lang="en-IN" sz="3600" b="1" i="1" dirty="0">
                <a:solidFill>
                  <a:schemeClr val="bg1"/>
                </a:solidFill>
                <a:latin typeface="+mn-lt"/>
              </a:rPr>
            </a:br>
            <a:r>
              <a:rPr lang="en-IN" sz="3600" b="1" i="1" dirty="0">
                <a:solidFill>
                  <a:schemeClr val="bg1"/>
                </a:solidFill>
                <a:latin typeface="+mn-lt"/>
              </a:rPr>
              <a:t>situations, and over natural elements.</a:t>
            </a:r>
            <a:endParaRPr lang="en-IN" sz="3600" dirty="0">
              <a:solidFill>
                <a:schemeClr val="bg1"/>
              </a:solidFill>
              <a:latin typeface="+mn-lt"/>
            </a:endParaRPr>
          </a:p>
        </p:txBody>
      </p:sp>
    </p:spTree>
    <p:extLst>
      <p:ext uri="{BB962C8B-B14F-4D97-AF65-F5344CB8AC3E}">
        <p14:creationId xmlns:p14="http://schemas.microsoft.com/office/powerpoint/2010/main" val="1357615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EXERCISE YOUR AUTHORITY BOLDLY</a:t>
            </a:r>
            <a:endParaRPr lang="en-IN" sz="3600" dirty="0">
              <a:solidFill>
                <a:schemeClr val="bg1"/>
              </a:solidFill>
              <a:latin typeface="+mn-lt"/>
            </a:endParaRPr>
          </a:p>
        </p:txBody>
      </p:sp>
    </p:spTree>
    <p:extLst>
      <p:ext uri="{BB962C8B-B14F-4D97-AF65-F5344CB8AC3E}">
        <p14:creationId xmlns:p14="http://schemas.microsoft.com/office/powerpoint/2010/main" val="389185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371386E-CF0C-714B-AB6C-3CCC707B3FD3}"/>
              </a:ext>
            </a:extLst>
          </p:cNvPr>
          <p:cNvSpPr>
            <a:spLocks noGrp="1"/>
          </p:cNvSpPr>
          <p:nvPr>
            <p:ph type="title"/>
          </p:nvPr>
        </p:nvSpPr>
        <p:spPr>
          <a:xfrm>
            <a:off x="838200" y="438412"/>
            <a:ext cx="10515600" cy="6087648"/>
          </a:xfrm>
        </p:spPr>
        <p:txBody>
          <a:bodyPr>
            <a:normAutofit/>
          </a:bodyPr>
          <a:lstStyle/>
          <a:p>
            <a:pPr lvl="0"/>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1. </a:t>
            </a:r>
            <a:r>
              <a:rPr lang="en-IN" sz="3600" dirty="0">
                <a:solidFill>
                  <a:schemeClr val="bg1"/>
                </a:solidFill>
                <a:latin typeface="+mn-lt"/>
              </a:rPr>
              <a:t>Redemptive Authority:</a:t>
            </a:r>
            <a:br>
              <a:rPr lang="en-IN" sz="3600" dirty="0">
                <a:solidFill>
                  <a:schemeClr val="bg1"/>
                </a:solidFill>
                <a:latin typeface="+mn-lt"/>
              </a:rPr>
            </a:br>
            <a:r>
              <a:rPr lang="en-IN" sz="3600" dirty="0">
                <a:solidFill>
                  <a:schemeClr val="bg1"/>
                </a:solidFill>
                <a:latin typeface="+mn-lt"/>
              </a:rPr>
              <a:t>Our Authority Because of</a:t>
            </a:r>
            <a:br>
              <a:rPr lang="en-IN" sz="3600" dirty="0">
                <a:solidFill>
                  <a:schemeClr val="bg1"/>
                </a:solidFill>
                <a:latin typeface="+mn-lt"/>
              </a:rPr>
            </a:br>
            <a:r>
              <a:rPr lang="en-IN" sz="3600" dirty="0">
                <a:solidFill>
                  <a:schemeClr val="bg1"/>
                </a:solidFill>
                <a:latin typeface="+mn-lt"/>
              </a:rPr>
              <a:t>Christ's Triumph</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44023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WE DO NOT DICTATE PEOPLE’S WILL,</a:t>
            </a:r>
            <a:br>
              <a:rPr lang="en-IN" sz="3600" b="1" dirty="0">
                <a:solidFill>
                  <a:schemeClr val="bg1"/>
                </a:solidFill>
                <a:latin typeface="+mn-lt"/>
              </a:rPr>
            </a:br>
            <a:r>
              <a:rPr lang="en-IN" sz="3600" b="1" dirty="0">
                <a:solidFill>
                  <a:schemeClr val="bg1"/>
                </a:solidFill>
                <a:latin typeface="+mn-lt"/>
              </a:rPr>
              <a:t>BUT WE CAN DEAL WITH THINGS THAT</a:t>
            </a:r>
            <a:br>
              <a:rPr lang="en-IN" sz="3600" b="1" dirty="0">
                <a:solidFill>
                  <a:schemeClr val="bg1"/>
                </a:solidFill>
                <a:latin typeface="+mn-lt"/>
              </a:rPr>
            </a:br>
            <a:r>
              <a:rPr lang="en-IN" sz="3600" b="1" dirty="0">
                <a:solidFill>
                  <a:schemeClr val="bg1"/>
                </a:solidFill>
                <a:latin typeface="+mn-lt"/>
              </a:rPr>
              <a:t>INFLUENCE THEM.</a:t>
            </a:r>
            <a:r>
              <a:rPr lang="en-IN" sz="3600" dirty="0">
                <a:solidFill>
                  <a:schemeClr val="bg1"/>
                </a:solidFill>
                <a:effectLst/>
                <a:latin typeface="+mn-lt"/>
              </a:rPr>
              <a:t> </a:t>
            </a:r>
            <a:endParaRPr lang="en-IN" sz="3600" dirty="0">
              <a:solidFill>
                <a:schemeClr val="bg1"/>
              </a:solidFill>
              <a:latin typeface="+mn-lt"/>
            </a:endParaRPr>
          </a:p>
        </p:txBody>
      </p:sp>
    </p:spTree>
    <p:extLst>
      <p:ext uri="{BB962C8B-B14F-4D97-AF65-F5344CB8AC3E}">
        <p14:creationId xmlns:p14="http://schemas.microsoft.com/office/powerpoint/2010/main" val="154090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A48711-320B-834A-B4A9-17564D55F8E4}"/>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2. </a:t>
            </a:r>
            <a:r>
              <a:rPr lang="en-IN" sz="3600" dirty="0">
                <a:solidFill>
                  <a:schemeClr val="bg1"/>
                </a:solidFill>
                <a:latin typeface="+mn-lt"/>
              </a:rPr>
              <a:t>Inherited Authority:</a:t>
            </a:r>
            <a:br>
              <a:rPr lang="en-IN" sz="3600" dirty="0">
                <a:solidFill>
                  <a:schemeClr val="bg1"/>
                </a:solidFill>
                <a:latin typeface="+mn-lt"/>
              </a:rPr>
            </a:br>
            <a:r>
              <a:rPr lang="en-IN" sz="3600" dirty="0">
                <a:solidFill>
                  <a:schemeClr val="bg1"/>
                </a:solidFill>
                <a:latin typeface="+mn-lt"/>
              </a:rPr>
              <a:t>Our Authority as Sons &amp; Daughters</a:t>
            </a:r>
            <a:br>
              <a:rPr lang="en-IN" sz="3600" dirty="0">
                <a:solidFill>
                  <a:schemeClr val="bg1"/>
                </a:solidFill>
                <a:latin typeface="+mn-lt"/>
              </a:rPr>
            </a:br>
            <a:r>
              <a:rPr lang="en-IN" sz="3600" dirty="0">
                <a:solidFill>
                  <a:schemeClr val="bg1"/>
                </a:solidFill>
                <a:latin typeface="+mn-lt"/>
              </a:rPr>
              <a:t>of God</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15945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E290681-F8AD-E64F-ADB0-DDE1D9707D17}"/>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3. </a:t>
            </a:r>
            <a:r>
              <a:rPr lang="en-IN" sz="3600" dirty="0">
                <a:solidFill>
                  <a:schemeClr val="bg1"/>
                </a:solidFill>
                <a:latin typeface="+mn-lt"/>
              </a:rPr>
              <a:t>Positional Authority:</a:t>
            </a:r>
            <a:br>
              <a:rPr lang="en-IN" sz="3600" dirty="0">
                <a:solidFill>
                  <a:schemeClr val="bg1"/>
                </a:solidFill>
                <a:latin typeface="+mn-lt"/>
              </a:rPr>
            </a:br>
            <a:r>
              <a:rPr lang="en-IN" sz="3600" dirty="0">
                <a:solidFill>
                  <a:schemeClr val="bg1"/>
                </a:solidFill>
                <a:latin typeface="+mn-lt"/>
              </a:rPr>
              <a:t>Our Authority In Christ</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151097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0C99382-B74D-184C-8672-4D530C5A2FA7}"/>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4. </a:t>
            </a:r>
            <a:r>
              <a:rPr lang="en-IN" sz="3600" dirty="0">
                <a:solidFill>
                  <a:schemeClr val="bg1"/>
                </a:solidFill>
                <a:latin typeface="+mn-lt"/>
              </a:rPr>
              <a:t>Delegated Authority:</a:t>
            </a:r>
            <a:br>
              <a:rPr lang="en-IN" sz="3600" dirty="0">
                <a:solidFill>
                  <a:schemeClr val="bg1"/>
                </a:solidFill>
                <a:latin typeface="+mn-lt"/>
              </a:rPr>
            </a:br>
            <a:r>
              <a:rPr lang="en-IN" sz="3600" dirty="0">
                <a:solidFill>
                  <a:schemeClr val="bg1"/>
                </a:solidFill>
                <a:latin typeface="+mn-lt"/>
              </a:rPr>
              <a:t>Our Authority as Christ’s</a:t>
            </a:r>
            <a:br>
              <a:rPr lang="en-IN" sz="3600" dirty="0">
                <a:solidFill>
                  <a:schemeClr val="bg1"/>
                </a:solidFill>
                <a:latin typeface="+mn-lt"/>
              </a:rPr>
            </a:br>
            <a:r>
              <a:rPr lang="en-IN" sz="3600" dirty="0">
                <a:solidFill>
                  <a:schemeClr val="bg1"/>
                </a:solidFill>
                <a:latin typeface="+mn-lt"/>
              </a:rPr>
              <a:t>Representatives</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322630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9DE4669-3DC5-C740-9A10-E74CCC399DFF}"/>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5. </a:t>
            </a:r>
            <a:r>
              <a:rPr lang="en-IN" sz="3600" dirty="0">
                <a:solidFill>
                  <a:schemeClr val="bg1"/>
                </a:solidFill>
                <a:latin typeface="+mn-lt"/>
              </a:rPr>
              <a:t>Empowered Authority:</a:t>
            </a:r>
            <a:br>
              <a:rPr lang="en-IN" sz="3600" dirty="0">
                <a:solidFill>
                  <a:schemeClr val="bg1"/>
                </a:solidFill>
                <a:latin typeface="+mn-lt"/>
              </a:rPr>
            </a:br>
            <a:r>
              <a:rPr lang="en-IN" sz="3600" dirty="0">
                <a:solidFill>
                  <a:schemeClr val="bg1"/>
                </a:solidFill>
                <a:latin typeface="+mn-lt"/>
              </a:rPr>
              <a:t>Our Authority Through the</a:t>
            </a:r>
            <a:br>
              <a:rPr lang="en-IN" sz="3600" dirty="0">
                <a:solidFill>
                  <a:schemeClr val="bg1"/>
                </a:solidFill>
                <a:latin typeface="+mn-lt"/>
              </a:rPr>
            </a:br>
            <a:r>
              <a:rPr lang="en-IN" sz="3600" dirty="0">
                <a:solidFill>
                  <a:schemeClr val="bg1"/>
                </a:solidFill>
                <a:latin typeface="+mn-lt"/>
              </a:rPr>
              <a:t>Anointing</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328314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REDEMPTIVE AUTHORITY:</a:t>
            </a:r>
            <a:br>
              <a:rPr lang="en-IN" sz="3600" b="1" dirty="0">
                <a:solidFill>
                  <a:schemeClr val="bg1"/>
                </a:solidFill>
                <a:latin typeface="+mn-lt"/>
              </a:rPr>
            </a:br>
            <a:r>
              <a:rPr lang="en-IN" sz="3600" b="1" dirty="0">
                <a:solidFill>
                  <a:schemeClr val="bg1"/>
                </a:solidFill>
                <a:latin typeface="+mn-lt"/>
              </a:rPr>
              <a:t>OUR AUTHORITY BECAUSE</a:t>
            </a:r>
            <a:br>
              <a:rPr lang="en-IN" sz="3600" b="1" dirty="0">
                <a:solidFill>
                  <a:schemeClr val="bg1"/>
                </a:solidFill>
                <a:latin typeface="+mn-lt"/>
              </a:rPr>
            </a:br>
            <a:r>
              <a:rPr lang="en-IN" sz="3600" b="1" dirty="0">
                <a:solidFill>
                  <a:schemeClr val="bg1"/>
                </a:solidFill>
                <a:latin typeface="+mn-lt"/>
              </a:rPr>
              <a:t>OF CHRIST'S TRIUMPH</a:t>
            </a:r>
          </a:p>
        </p:txBody>
      </p:sp>
    </p:spTree>
    <p:extLst>
      <p:ext uri="{BB962C8B-B14F-4D97-AF65-F5344CB8AC3E}">
        <p14:creationId xmlns:p14="http://schemas.microsoft.com/office/powerpoint/2010/main" val="11468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INHERITED AUTHORITY:</a:t>
            </a:r>
            <a:br>
              <a:rPr lang="en-IN" sz="3600" b="1" dirty="0">
                <a:solidFill>
                  <a:schemeClr val="bg1"/>
                </a:solidFill>
                <a:latin typeface="+mn-lt"/>
              </a:rPr>
            </a:br>
            <a:r>
              <a:rPr lang="en-IN" sz="3600" b="1" dirty="0">
                <a:solidFill>
                  <a:schemeClr val="bg1"/>
                </a:solidFill>
                <a:latin typeface="+mn-lt"/>
              </a:rPr>
              <a:t>OUR AUTHORITY AS SONS &amp; DAUGHTERS</a:t>
            </a:r>
            <a:br>
              <a:rPr lang="en-IN" sz="3600" b="1" dirty="0">
                <a:solidFill>
                  <a:schemeClr val="bg1"/>
                </a:solidFill>
                <a:latin typeface="+mn-lt"/>
              </a:rPr>
            </a:br>
            <a:r>
              <a:rPr lang="en-IN" sz="3600" b="1" dirty="0">
                <a:solidFill>
                  <a:schemeClr val="bg1"/>
                </a:solidFill>
                <a:latin typeface="+mn-lt"/>
              </a:rPr>
              <a:t>OF GOD</a:t>
            </a:r>
          </a:p>
        </p:txBody>
      </p:sp>
    </p:spTree>
    <p:extLst>
      <p:ext uri="{BB962C8B-B14F-4D97-AF65-F5344CB8AC3E}">
        <p14:creationId xmlns:p14="http://schemas.microsoft.com/office/powerpoint/2010/main" val="96130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Romans 8:16-17</a:t>
            </a:r>
            <a:br>
              <a:rPr lang="en-IN" sz="3600" dirty="0">
                <a:solidFill>
                  <a:schemeClr val="bg1"/>
                </a:solidFill>
                <a:latin typeface="+mn-lt"/>
              </a:rPr>
            </a:br>
            <a:r>
              <a:rPr lang="en-IN" sz="3200" dirty="0">
                <a:solidFill>
                  <a:schemeClr val="bg1"/>
                </a:solidFill>
                <a:latin typeface="+mn-lt"/>
              </a:rPr>
              <a:t>16 The Spirit Himself bears witness</a:t>
            </a:r>
            <a:br>
              <a:rPr lang="en-IN" sz="3200" dirty="0">
                <a:solidFill>
                  <a:schemeClr val="bg1"/>
                </a:solidFill>
                <a:latin typeface="+mn-lt"/>
              </a:rPr>
            </a:br>
            <a:r>
              <a:rPr lang="en-IN" sz="3200" dirty="0">
                <a:solidFill>
                  <a:schemeClr val="bg1"/>
                </a:solidFill>
                <a:latin typeface="+mn-lt"/>
              </a:rPr>
              <a:t>with our spirit that we are children of God, </a:t>
            </a:r>
            <a:br>
              <a:rPr lang="en-IN" sz="3200" dirty="0">
                <a:solidFill>
                  <a:schemeClr val="bg1"/>
                </a:solidFill>
                <a:latin typeface="+mn-lt"/>
              </a:rPr>
            </a:br>
            <a:r>
              <a:rPr lang="en-IN" sz="3200" dirty="0">
                <a:solidFill>
                  <a:schemeClr val="bg1"/>
                </a:solidFill>
                <a:latin typeface="+mn-lt"/>
              </a:rPr>
              <a:t>17 and if children, then heirs—heirs of God and joint heirs with Christ, if indeed we suffer with Him, that we may also be glorified together. </a:t>
            </a:r>
            <a:endParaRPr lang="en-IN" sz="3600" dirty="0">
              <a:solidFill>
                <a:schemeClr val="bg1"/>
              </a:solidFill>
              <a:latin typeface="+mn-lt"/>
            </a:endParaRPr>
          </a:p>
        </p:txBody>
      </p:sp>
    </p:spTree>
    <p:extLst>
      <p:ext uri="{BB962C8B-B14F-4D97-AF65-F5344CB8AC3E}">
        <p14:creationId xmlns:p14="http://schemas.microsoft.com/office/powerpoint/2010/main" val="1020481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570</Words>
  <Application>Microsoft Macintosh PowerPoint</Application>
  <PresentationFormat>Widescreen</PresentationFormat>
  <Paragraphs>19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FIVE DIMENSIONS TO OUR SPIRITUAL AUTHORITY   1. Redemptive Authority: Our Authority Because of Christ's Triumph </vt:lpstr>
      <vt:lpstr>FIVE DIMENSIONS TO OUR SPIRITUAL AUTHORITY   2. Inherited Authority: Our Authority as Sons &amp; Daughters of God </vt:lpstr>
      <vt:lpstr>FIVE DIMENSIONS TO OUR SPIRITUAL AUTHORITY   3. Positional Authority: Our Authority In Christ </vt:lpstr>
      <vt:lpstr>FIVE DIMENSIONS TO OUR SPIRITUAL AUTHORITY   4. Delegated Authority: Our Authority as Christ’s Representatives </vt:lpstr>
      <vt:lpstr>FIVE DIMENSIONS TO OUR SPIRITUAL AUTHORITY   5. Empowered Authority: Our Authority Through the Anointing </vt:lpstr>
      <vt:lpstr>REDEMPTIVE AUTHORITY: OUR AUTHORITY BECAUSE OF CHRIST'S TRIUMPH</vt:lpstr>
      <vt:lpstr>INHERITED AUTHORITY: OUR AUTHORITY AS SONS &amp; DAUGHTERS OF GOD</vt:lpstr>
      <vt:lpstr>Romans 8:16-17 16 The Spirit Himself bears witness with our spirit that we are children of God,  17 and if children, then heirs—heirs of God and joint heirs with Christ, if indeed we suffer with Him, that we may also be glorified together. </vt:lpstr>
      <vt:lpstr>Galatians 4:6-7 6 And because you are sons, God has sent forth the Spirit of His Son into your hearts, crying out, "Abba, Father!"  7 Therefore you are no longer a slave but a son, and if a son, then an heir of God through Christ.</vt:lpstr>
      <vt:lpstr>POSITIONAL AUTHORITY: OUR AUTHORITY IN CHRIST</vt:lpstr>
      <vt:lpstr>Ephesians 2:4-6 4 But God, who is rich in mercy, because of His great love with which He loved us,  5 even when we were dead in trespasses, made us alive together with Christ (by grace you have been saved), 6 and raised us up together, and made us sit together in the heavenly places in Christ Jesus,   </vt:lpstr>
      <vt:lpstr>Romans 16:19-20 19 For your obedience has become known to all. Therefore I am glad on your behalf; but I want you to be wise in what is good, and simple concerning evil.  20 And the God of peace will crush Satan under your feet shortly. The grace of our Lord Jesus Christ be with you. Amen. </vt:lpstr>
      <vt:lpstr>WHAT DO WE HAVE AUTHORITY OVER?</vt:lpstr>
      <vt:lpstr>Luke 10:19 Behold, I give you the authority to trample on serpents and scorpions and over all the power of the enemy, and nothing shall by any means hurt you.</vt:lpstr>
      <vt:lpstr>Mark 16:17-18 17 And these signs will follow those who believe: In My name they will cast out demons; they will speak with new tongues;  18 they will take up serpents; and if they drink anything deadly, it will by no means hurt them; they will lay hands on the sick, and they will recover.</vt:lpstr>
      <vt:lpstr>1. Authority over satan, demons, demonic works, and influences: A. Sicknesses, and disease B. Situations C. Demonic influences over people</vt:lpstr>
      <vt:lpstr>2. Authority over circumstances, situations, and over natural elements.</vt:lpstr>
      <vt:lpstr>EXERCISE YOUR AUTHORITY BOLDLY</vt:lpstr>
      <vt:lpstr>WE DO NOT DICTATE PEOPLE’S WILL, BUT WE CAN DEAL WITH THINGS THAT INFLUENCE THEM.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APCWO Media License</dc:creator>
  <cp:lastModifiedBy>APCWO Media License</cp:lastModifiedBy>
  <cp:revision>6</cp:revision>
  <dcterms:created xsi:type="dcterms:W3CDTF">2022-02-11T14:32:17Z</dcterms:created>
  <dcterms:modified xsi:type="dcterms:W3CDTF">2022-02-11T18:01:40Z</dcterms:modified>
</cp:coreProperties>
</file>