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14"/>
    <p:restoredTop sz="96327"/>
  </p:normalViewPr>
  <p:slideViewPr>
    <p:cSldViewPr snapToGrid="0" snapToObjects="1" showGuides="1">
      <p:cViewPr varScale="1">
        <p:scale>
          <a:sx n="124" d="100"/>
          <a:sy n="124" d="100"/>
        </p:scale>
        <p:origin x="344"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1B7FC-2877-3547-88BE-9CC2956733A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BCEB767-96A7-4D4C-90F1-31B79188B0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DD3EEAD-59DD-FD46-95C5-76B9B5A93AA4}"/>
              </a:ext>
            </a:extLst>
          </p:cNvPr>
          <p:cNvSpPr>
            <a:spLocks noGrp="1"/>
          </p:cNvSpPr>
          <p:nvPr>
            <p:ph type="dt" sz="half" idx="10"/>
          </p:nvPr>
        </p:nvSpPr>
        <p:spPr/>
        <p:txBody>
          <a:bodyPr/>
          <a:lstStyle/>
          <a:p>
            <a:fld id="{D8F72288-D520-C549-8A7C-810637630AA6}" type="datetimeFigureOut">
              <a:rPr lang="en-US" smtClean="0"/>
              <a:t>2/4/22</a:t>
            </a:fld>
            <a:endParaRPr lang="en-US"/>
          </a:p>
        </p:txBody>
      </p:sp>
      <p:sp>
        <p:nvSpPr>
          <p:cNvPr id="5" name="Footer Placeholder 4">
            <a:extLst>
              <a:ext uri="{FF2B5EF4-FFF2-40B4-BE49-F238E27FC236}">
                <a16:creationId xmlns:a16="http://schemas.microsoft.com/office/drawing/2014/main" id="{9DFC7EBC-9E9D-6E49-9CBB-94236FBFC6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F9F14C-551C-AC45-BC85-D9DBFD5B0172}"/>
              </a:ext>
            </a:extLst>
          </p:cNvPr>
          <p:cNvSpPr>
            <a:spLocks noGrp="1"/>
          </p:cNvSpPr>
          <p:nvPr>
            <p:ph type="sldNum" sz="quarter" idx="12"/>
          </p:nvPr>
        </p:nvSpPr>
        <p:spPr/>
        <p:txBody>
          <a:bodyPr/>
          <a:lstStyle/>
          <a:p>
            <a:fld id="{B1D0F738-2085-6F46-AB3C-85632C2AFF5C}" type="slidenum">
              <a:rPr lang="en-US" smtClean="0"/>
              <a:t>‹#›</a:t>
            </a:fld>
            <a:endParaRPr lang="en-US"/>
          </a:p>
        </p:txBody>
      </p:sp>
    </p:spTree>
    <p:extLst>
      <p:ext uri="{BB962C8B-B14F-4D97-AF65-F5344CB8AC3E}">
        <p14:creationId xmlns:p14="http://schemas.microsoft.com/office/powerpoint/2010/main" val="145125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6C9C2-99D2-0548-BC9D-F29DE280439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7632D51-1E94-3349-B917-F22953A0479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D7E5397-C20C-E543-8283-7ACA8D797A49}"/>
              </a:ext>
            </a:extLst>
          </p:cNvPr>
          <p:cNvSpPr>
            <a:spLocks noGrp="1"/>
          </p:cNvSpPr>
          <p:nvPr>
            <p:ph type="dt" sz="half" idx="10"/>
          </p:nvPr>
        </p:nvSpPr>
        <p:spPr/>
        <p:txBody>
          <a:bodyPr/>
          <a:lstStyle/>
          <a:p>
            <a:fld id="{D8F72288-D520-C549-8A7C-810637630AA6}" type="datetimeFigureOut">
              <a:rPr lang="en-US" smtClean="0"/>
              <a:t>2/4/22</a:t>
            </a:fld>
            <a:endParaRPr lang="en-US"/>
          </a:p>
        </p:txBody>
      </p:sp>
      <p:sp>
        <p:nvSpPr>
          <p:cNvPr id="5" name="Footer Placeholder 4">
            <a:extLst>
              <a:ext uri="{FF2B5EF4-FFF2-40B4-BE49-F238E27FC236}">
                <a16:creationId xmlns:a16="http://schemas.microsoft.com/office/drawing/2014/main" id="{C34C16B1-676C-1546-BC6A-A1108AD1FD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95382C-8E9F-0E41-97FB-7404EBA1948D}"/>
              </a:ext>
            </a:extLst>
          </p:cNvPr>
          <p:cNvSpPr>
            <a:spLocks noGrp="1"/>
          </p:cNvSpPr>
          <p:nvPr>
            <p:ph type="sldNum" sz="quarter" idx="12"/>
          </p:nvPr>
        </p:nvSpPr>
        <p:spPr/>
        <p:txBody>
          <a:bodyPr/>
          <a:lstStyle/>
          <a:p>
            <a:fld id="{B1D0F738-2085-6F46-AB3C-85632C2AFF5C}" type="slidenum">
              <a:rPr lang="en-US" smtClean="0"/>
              <a:t>‹#›</a:t>
            </a:fld>
            <a:endParaRPr lang="en-US"/>
          </a:p>
        </p:txBody>
      </p:sp>
    </p:spTree>
    <p:extLst>
      <p:ext uri="{BB962C8B-B14F-4D97-AF65-F5344CB8AC3E}">
        <p14:creationId xmlns:p14="http://schemas.microsoft.com/office/powerpoint/2010/main" val="665947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73F58A-CE49-574F-B5F9-9FBC8C65315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D148BA4-6A60-C94F-849A-974A54D536C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556A42E-B654-B84E-BBAB-B7B34FB97166}"/>
              </a:ext>
            </a:extLst>
          </p:cNvPr>
          <p:cNvSpPr>
            <a:spLocks noGrp="1"/>
          </p:cNvSpPr>
          <p:nvPr>
            <p:ph type="dt" sz="half" idx="10"/>
          </p:nvPr>
        </p:nvSpPr>
        <p:spPr/>
        <p:txBody>
          <a:bodyPr/>
          <a:lstStyle/>
          <a:p>
            <a:fld id="{D8F72288-D520-C549-8A7C-810637630AA6}" type="datetimeFigureOut">
              <a:rPr lang="en-US" smtClean="0"/>
              <a:t>2/4/22</a:t>
            </a:fld>
            <a:endParaRPr lang="en-US"/>
          </a:p>
        </p:txBody>
      </p:sp>
      <p:sp>
        <p:nvSpPr>
          <p:cNvPr id="5" name="Footer Placeholder 4">
            <a:extLst>
              <a:ext uri="{FF2B5EF4-FFF2-40B4-BE49-F238E27FC236}">
                <a16:creationId xmlns:a16="http://schemas.microsoft.com/office/drawing/2014/main" id="{E6919302-F419-8E47-A1CC-14854194F0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32FB2-B9DA-AE44-B19F-9A63A3B5F7DB}"/>
              </a:ext>
            </a:extLst>
          </p:cNvPr>
          <p:cNvSpPr>
            <a:spLocks noGrp="1"/>
          </p:cNvSpPr>
          <p:nvPr>
            <p:ph type="sldNum" sz="quarter" idx="12"/>
          </p:nvPr>
        </p:nvSpPr>
        <p:spPr/>
        <p:txBody>
          <a:bodyPr/>
          <a:lstStyle/>
          <a:p>
            <a:fld id="{B1D0F738-2085-6F46-AB3C-85632C2AFF5C}" type="slidenum">
              <a:rPr lang="en-US" smtClean="0"/>
              <a:t>‹#›</a:t>
            </a:fld>
            <a:endParaRPr lang="en-US"/>
          </a:p>
        </p:txBody>
      </p:sp>
    </p:spTree>
    <p:extLst>
      <p:ext uri="{BB962C8B-B14F-4D97-AF65-F5344CB8AC3E}">
        <p14:creationId xmlns:p14="http://schemas.microsoft.com/office/powerpoint/2010/main" val="3641442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C75AF-70DC-6D45-A7AD-9D10DDD606D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12283D6-D702-9F48-B7DB-8D191AB111E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CB11F26-B4EB-9E4D-8527-10936758BAFF}"/>
              </a:ext>
            </a:extLst>
          </p:cNvPr>
          <p:cNvSpPr>
            <a:spLocks noGrp="1"/>
          </p:cNvSpPr>
          <p:nvPr>
            <p:ph type="dt" sz="half" idx="10"/>
          </p:nvPr>
        </p:nvSpPr>
        <p:spPr/>
        <p:txBody>
          <a:bodyPr/>
          <a:lstStyle/>
          <a:p>
            <a:fld id="{D8F72288-D520-C549-8A7C-810637630AA6}" type="datetimeFigureOut">
              <a:rPr lang="en-US" smtClean="0"/>
              <a:t>2/4/22</a:t>
            </a:fld>
            <a:endParaRPr lang="en-US"/>
          </a:p>
        </p:txBody>
      </p:sp>
      <p:sp>
        <p:nvSpPr>
          <p:cNvPr id="5" name="Footer Placeholder 4">
            <a:extLst>
              <a:ext uri="{FF2B5EF4-FFF2-40B4-BE49-F238E27FC236}">
                <a16:creationId xmlns:a16="http://schemas.microsoft.com/office/drawing/2014/main" id="{55C0F06A-C981-4D4A-9E81-8F3615BB75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B5603-8BC3-C34C-85A4-C93CCFFB72D8}"/>
              </a:ext>
            </a:extLst>
          </p:cNvPr>
          <p:cNvSpPr>
            <a:spLocks noGrp="1"/>
          </p:cNvSpPr>
          <p:nvPr>
            <p:ph type="sldNum" sz="quarter" idx="12"/>
          </p:nvPr>
        </p:nvSpPr>
        <p:spPr/>
        <p:txBody>
          <a:bodyPr/>
          <a:lstStyle/>
          <a:p>
            <a:fld id="{B1D0F738-2085-6F46-AB3C-85632C2AFF5C}" type="slidenum">
              <a:rPr lang="en-US" smtClean="0"/>
              <a:t>‹#›</a:t>
            </a:fld>
            <a:endParaRPr lang="en-US"/>
          </a:p>
        </p:txBody>
      </p:sp>
    </p:spTree>
    <p:extLst>
      <p:ext uri="{BB962C8B-B14F-4D97-AF65-F5344CB8AC3E}">
        <p14:creationId xmlns:p14="http://schemas.microsoft.com/office/powerpoint/2010/main" val="4277941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95DCC-5F10-BC4F-A483-328183DF4DC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0EBDF9D-66D9-B945-A12E-EEC8A028C7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DD51543-D3E0-FB4E-9623-9154212A058C}"/>
              </a:ext>
            </a:extLst>
          </p:cNvPr>
          <p:cNvSpPr>
            <a:spLocks noGrp="1"/>
          </p:cNvSpPr>
          <p:nvPr>
            <p:ph type="dt" sz="half" idx="10"/>
          </p:nvPr>
        </p:nvSpPr>
        <p:spPr/>
        <p:txBody>
          <a:bodyPr/>
          <a:lstStyle/>
          <a:p>
            <a:fld id="{D8F72288-D520-C549-8A7C-810637630AA6}" type="datetimeFigureOut">
              <a:rPr lang="en-US" smtClean="0"/>
              <a:t>2/4/22</a:t>
            </a:fld>
            <a:endParaRPr lang="en-US"/>
          </a:p>
        </p:txBody>
      </p:sp>
      <p:sp>
        <p:nvSpPr>
          <p:cNvPr id="5" name="Footer Placeholder 4">
            <a:extLst>
              <a:ext uri="{FF2B5EF4-FFF2-40B4-BE49-F238E27FC236}">
                <a16:creationId xmlns:a16="http://schemas.microsoft.com/office/drawing/2014/main" id="{EB09C45D-70BD-7943-A641-CF48870015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FD5EE6-D9FC-2C49-A054-0AF71B46E4E0}"/>
              </a:ext>
            </a:extLst>
          </p:cNvPr>
          <p:cNvSpPr>
            <a:spLocks noGrp="1"/>
          </p:cNvSpPr>
          <p:nvPr>
            <p:ph type="sldNum" sz="quarter" idx="12"/>
          </p:nvPr>
        </p:nvSpPr>
        <p:spPr/>
        <p:txBody>
          <a:bodyPr/>
          <a:lstStyle/>
          <a:p>
            <a:fld id="{B1D0F738-2085-6F46-AB3C-85632C2AFF5C}" type="slidenum">
              <a:rPr lang="en-US" smtClean="0"/>
              <a:t>‹#›</a:t>
            </a:fld>
            <a:endParaRPr lang="en-US"/>
          </a:p>
        </p:txBody>
      </p:sp>
    </p:spTree>
    <p:extLst>
      <p:ext uri="{BB962C8B-B14F-4D97-AF65-F5344CB8AC3E}">
        <p14:creationId xmlns:p14="http://schemas.microsoft.com/office/powerpoint/2010/main" val="42214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B2A37-6CAC-754A-9864-F4E13DEC009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5C235B4-12E6-AD4D-BE6A-BF98A70800E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CA12971-36F6-444A-9112-A8FDCCA2D3F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5784798-4832-3142-9C00-C68552DFC006}"/>
              </a:ext>
            </a:extLst>
          </p:cNvPr>
          <p:cNvSpPr>
            <a:spLocks noGrp="1"/>
          </p:cNvSpPr>
          <p:nvPr>
            <p:ph type="dt" sz="half" idx="10"/>
          </p:nvPr>
        </p:nvSpPr>
        <p:spPr/>
        <p:txBody>
          <a:bodyPr/>
          <a:lstStyle/>
          <a:p>
            <a:fld id="{D8F72288-D520-C549-8A7C-810637630AA6}" type="datetimeFigureOut">
              <a:rPr lang="en-US" smtClean="0"/>
              <a:t>2/4/22</a:t>
            </a:fld>
            <a:endParaRPr lang="en-US"/>
          </a:p>
        </p:txBody>
      </p:sp>
      <p:sp>
        <p:nvSpPr>
          <p:cNvPr id="6" name="Footer Placeholder 5">
            <a:extLst>
              <a:ext uri="{FF2B5EF4-FFF2-40B4-BE49-F238E27FC236}">
                <a16:creationId xmlns:a16="http://schemas.microsoft.com/office/drawing/2014/main" id="{8494FC78-19D0-BD4F-9A0E-3D8A741930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0A1E2F-15EF-654A-82AD-2894B68F301C}"/>
              </a:ext>
            </a:extLst>
          </p:cNvPr>
          <p:cNvSpPr>
            <a:spLocks noGrp="1"/>
          </p:cNvSpPr>
          <p:nvPr>
            <p:ph type="sldNum" sz="quarter" idx="12"/>
          </p:nvPr>
        </p:nvSpPr>
        <p:spPr/>
        <p:txBody>
          <a:bodyPr/>
          <a:lstStyle/>
          <a:p>
            <a:fld id="{B1D0F738-2085-6F46-AB3C-85632C2AFF5C}" type="slidenum">
              <a:rPr lang="en-US" smtClean="0"/>
              <a:t>‹#›</a:t>
            </a:fld>
            <a:endParaRPr lang="en-US"/>
          </a:p>
        </p:txBody>
      </p:sp>
    </p:spTree>
    <p:extLst>
      <p:ext uri="{BB962C8B-B14F-4D97-AF65-F5344CB8AC3E}">
        <p14:creationId xmlns:p14="http://schemas.microsoft.com/office/powerpoint/2010/main" val="2782526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8832C-AE96-D54F-A04D-1A630A32F55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F1D5831-3E42-8E4C-93BB-35DF897A67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368ACCA-0825-C745-B1F3-8A35CE5F62D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FB4E7C2-D82F-5A4C-A4CA-3D811F9BE8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3CCE138-51B4-4D45-A306-088DA4F4978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EF9F6E6-8668-C445-8044-0F432AC4E2C6}"/>
              </a:ext>
            </a:extLst>
          </p:cNvPr>
          <p:cNvSpPr>
            <a:spLocks noGrp="1"/>
          </p:cNvSpPr>
          <p:nvPr>
            <p:ph type="dt" sz="half" idx="10"/>
          </p:nvPr>
        </p:nvSpPr>
        <p:spPr/>
        <p:txBody>
          <a:bodyPr/>
          <a:lstStyle/>
          <a:p>
            <a:fld id="{D8F72288-D520-C549-8A7C-810637630AA6}" type="datetimeFigureOut">
              <a:rPr lang="en-US" smtClean="0"/>
              <a:t>2/4/22</a:t>
            </a:fld>
            <a:endParaRPr lang="en-US"/>
          </a:p>
        </p:txBody>
      </p:sp>
      <p:sp>
        <p:nvSpPr>
          <p:cNvPr id="8" name="Footer Placeholder 7">
            <a:extLst>
              <a:ext uri="{FF2B5EF4-FFF2-40B4-BE49-F238E27FC236}">
                <a16:creationId xmlns:a16="http://schemas.microsoft.com/office/drawing/2014/main" id="{D549F882-74D2-284E-9BAD-FB7B38C714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A06344-C6A8-D642-8053-D684E6E2E5E0}"/>
              </a:ext>
            </a:extLst>
          </p:cNvPr>
          <p:cNvSpPr>
            <a:spLocks noGrp="1"/>
          </p:cNvSpPr>
          <p:nvPr>
            <p:ph type="sldNum" sz="quarter" idx="12"/>
          </p:nvPr>
        </p:nvSpPr>
        <p:spPr/>
        <p:txBody>
          <a:bodyPr/>
          <a:lstStyle/>
          <a:p>
            <a:fld id="{B1D0F738-2085-6F46-AB3C-85632C2AFF5C}" type="slidenum">
              <a:rPr lang="en-US" smtClean="0"/>
              <a:t>‹#›</a:t>
            </a:fld>
            <a:endParaRPr lang="en-US"/>
          </a:p>
        </p:txBody>
      </p:sp>
    </p:spTree>
    <p:extLst>
      <p:ext uri="{BB962C8B-B14F-4D97-AF65-F5344CB8AC3E}">
        <p14:creationId xmlns:p14="http://schemas.microsoft.com/office/powerpoint/2010/main" val="1071442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B70F1-E01C-0645-A769-09CCFF029B5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E5E9E9B-E64B-5448-B90D-914C75B062DB}"/>
              </a:ext>
            </a:extLst>
          </p:cNvPr>
          <p:cNvSpPr>
            <a:spLocks noGrp="1"/>
          </p:cNvSpPr>
          <p:nvPr>
            <p:ph type="dt" sz="half" idx="10"/>
          </p:nvPr>
        </p:nvSpPr>
        <p:spPr/>
        <p:txBody>
          <a:bodyPr/>
          <a:lstStyle/>
          <a:p>
            <a:fld id="{D8F72288-D520-C549-8A7C-810637630AA6}" type="datetimeFigureOut">
              <a:rPr lang="en-US" smtClean="0"/>
              <a:t>2/4/22</a:t>
            </a:fld>
            <a:endParaRPr lang="en-US"/>
          </a:p>
        </p:txBody>
      </p:sp>
      <p:sp>
        <p:nvSpPr>
          <p:cNvPr id="4" name="Footer Placeholder 3">
            <a:extLst>
              <a:ext uri="{FF2B5EF4-FFF2-40B4-BE49-F238E27FC236}">
                <a16:creationId xmlns:a16="http://schemas.microsoft.com/office/drawing/2014/main" id="{C95473A7-1572-0146-A24F-926980D99F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2023EE-E0AC-1D43-8AAE-323B01DCB001}"/>
              </a:ext>
            </a:extLst>
          </p:cNvPr>
          <p:cNvSpPr>
            <a:spLocks noGrp="1"/>
          </p:cNvSpPr>
          <p:nvPr>
            <p:ph type="sldNum" sz="quarter" idx="12"/>
          </p:nvPr>
        </p:nvSpPr>
        <p:spPr/>
        <p:txBody>
          <a:bodyPr/>
          <a:lstStyle/>
          <a:p>
            <a:fld id="{B1D0F738-2085-6F46-AB3C-85632C2AFF5C}" type="slidenum">
              <a:rPr lang="en-US" smtClean="0"/>
              <a:t>‹#›</a:t>
            </a:fld>
            <a:endParaRPr lang="en-US"/>
          </a:p>
        </p:txBody>
      </p:sp>
    </p:spTree>
    <p:extLst>
      <p:ext uri="{BB962C8B-B14F-4D97-AF65-F5344CB8AC3E}">
        <p14:creationId xmlns:p14="http://schemas.microsoft.com/office/powerpoint/2010/main" val="1616313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1F9570-A58A-6B42-8961-B375B8A93C6C}"/>
              </a:ext>
            </a:extLst>
          </p:cNvPr>
          <p:cNvSpPr>
            <a:spLocks noGrp="1"/>
          </p:cNvSpPr>
          <p:nvPr>
            <p:ph type="dt" sz="half" idx="10"/>
          </p:nvPr>
        </p:nvSpPr>
        <p:spPr/>
        <p:txBody>
          <a:bodyPr/>
          <a:lstStyle/>
          <a:p>
            <a:fld id="{D8F72288-D520-C549-8A7C-810637630AA6}" type="datetimeFigureOut">
              <a:rPr lang="en-US" smtClean="0"/>
              <a:t>2/4/22</a:t>
            </a:fld>
            <a:endParaRPr lang="en-US"/>
          </a:p>
        </p:txBody>
      </p:sp>
      <p:sp>
        <p:nvSpPr>
          <p:cNvPr id="3" name="Footer Placeholder 2">
            <a:extLst>
              <a:ext uri="{FF2B5EF4-FFF2-40B4-BE49-F238E27FC236}">
                <a16:creationId xmlns:a16="http://schemas.microsoft.com/office/drawing/2014/main" id="{542EB4AC-8FE4-314B-9182-9225E808C1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5FC8D4-BA8A-4342-A60C-648DB3208EF9}"/>
              </a:ext>
            </a:extLst>
          </p:cNvPr>
          <p:cNvSpPr>
            <a:spLocks noGrp="1"/>
          </p:cNvSpPr>
          <p:nvPr>
            <p:ph type="sldNum" sz="quarter" idx="12"/>
          </p:nvPr>
        </p:nvSpPr>
        <p:spPr/>
        <p:txBody>
          <a:bodyPr/>
          <a:lstStyle/>
          <a:p>
            <a:fld id="{B1D0F738-2085-6F46-AB3C-85632C2AFF5C}" type="slidenum">
              <a:rPr lang="en-US" smtClean="0"/>
              <a:t>‹#›</a:t>
            </a:fld>
            <a:endParaRPr lang="en-US"/>
          </a:p>
        </p:txBody>
      </p:sp>
    </p:spTree>
    <p:extLst>
      <p:ext uri="{BB962C8B-B14F-4D97-AF65-F5344CB8AC3E}">
        <p14:creationId xmlns:p14="http://schemas.microsoft.com/office/powerpoint/2010/main" val="1038366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15F15-BF08-3541-BC12-BE0EA08ED0B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2E59DDD-1831-244A-8576-65638A5C4E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C83DBC0-71E2-F24C-8AC3-50DDB81FE5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29D35EC-8BF9-784F-B42F-537203356B25}"/>
              </a:ext>
            </a:extLst>
          </p:cNvPr>
          <p:cNvSpPr>
            <a:spLocks noGrp="1"/>
          </p:cNvSpPr>
          <p:nvPr>
            <p:ph type="dt" sz="half" idx="10"/>
          </p:nvPr>
        </p:nvSpPr>
        <p:spPr/>
        <p:txBody>
          <a:bodyPr/>
          <a:lstStyle/>
          <a:p>
            <a:fld id="{D8F72288-D520-C549-8A7C-810637630AA6}" type="datetimeFigureOut">
              <a:rPr lang="en-US" smtClean="0"/>
              <a:t>2/4/22</a:t>
            </a:fld>
            <a:endParaRPr lang="en-US"/>
          </a:p>
        </p:txBody>
      </p:sp>
      <p:sp>
        <p:nvSpPr>
          <p:cNvPr id="6" name="Footer Placeholder 5">
            <a:extLst>
              <a:ext uri="{FF2B5EF4-FFF2-40B4-BE49-F238E27FC236}">
                <a16:creationId xmlns:a16="http://schemas.microsoft.com/office/drawing/2014/main" id="{1C9F2844-DACD-9947-8FF9-7CB3C89AAB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123B73-5909-FA41-B63B-48D2F79E3F8A}"/>
              </a:ext>
            </a:extLst>
          </p:cNvPr>
          <p:cNvSpPr>
            <a:spLocks noGrp="1"/>
          </p:cNvSpPr>
          <p:nvPr>
            <p:ph type="sldNum" sz="quarter" idx="12"/>
          </p:nvPr>
        </p:nvSpPr>
        <p:spPr/>
        <p:txBody>
          <a:bodyPr/>
          <a:lstStyle/>
          <a:p>
            <a:fld id="{B1D0F738-2085-6F46-AB3C-85632C2AFF5C}" type="slidenum">
              <a:rPr lang="en-US" smtClean="0"/>
              <a:t>‹#›</a:t>
            </a:fld>
            <a:endParaRPr lang="en-US"/>
          </a:p>
        </p:txBody>
      </p:sp>
    </p:spTree>
    <p:extLst>
      <p:ext uri="{BB962C8B-B14F-4D97-AF65-F5344CB8AC3E}">
        <p14:creationId xmlns:p14="http://schemas.microsoft.com/office/powerpoint/2010/main" val="3725101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E29A1-C25B-0442-816F-25FCD18AD09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0BEDED2-47BF-4C46-A21B-E147B64252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7C6091-6D60-2745-8FBB-58EBA98511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C3A26D8-6A19-8647-8CA8-3E88A992A584}"/>
              </a:ext>
            </a:extLst>
          </p:cNvPr>
          <p:cNvSpPr>
            <a:spLocks noGrp="1"/>
          </p:cNvSpPr>
          <p:nvPr>
            <p:ph type="dt" sz="half" idx="10"/>
          </p:nvPr>
        </p:nvSpPr>
        <p:spPr/>
        <p:txBody>
          <a:bodyPr/>
          <a:lstStyle/>
          <a:p>
            <a:fld id="{D8F72288-D520-C549-8A7C-810637630AA6}" type="datetimeFigureOut">
              <a:rPr lang="en-US" smtClean="0"/>
              <a:t>2/4/22</a:t>
            </a:fld>
            <a:endParaRPr lang="en-US"/>
          </a:p>
        </p:txBody>
      </p:sp>
      <p:sp>
        <p:nvSpPr>
          <p:cNvPr id="6" name="Footer Placeholder 5">
            <a:extLst>
              <a:ext uri="{FF2B5EF4-FFF2-40B4-BE49-F238E27FC236}">
                <a16:creationId xmlns:a16="http://schemas.microsoft.com/office/drawing/2014/main" id="{0B293407-211B-7C4A-85A7-AF508316E9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8FE8B5-9DC1-B84D-835A-965199AABAEE}"/>
              </a:ext>
            </a:extLst>
          </p:cNvPr>
          <p:cNvSpPr>
            <a:spLocks noGrp="1"/>
          </p:cNvSpPr>
          <p:nvPr>
            <p:ph type="sldNum" sz="quarter" idx="12"/>
          </p:nvPr>
        </p:nvSpPr>
        <p:spPr/>
        <p:txBody>
          <a:bodyPr/>
          <a:lstStyle/>
          <a:p>
            <a:fld id="{B1D0F738-2085-6F46-AB3C-85632C2AFF5C}" type="slidenum">
              <a:rPr lang="en-US" smtClean="0"/>
              <a:t>‹#›</a:t>
            </a:fld>
            <a:endParaRPr lang="en-US"/>
          </a:p>
        </p:txBody>
      </p:sp>
    </p:spTree>
    <p:extLst>
      <p:ext uri="{BB962C8B-B14F-4D97-AF65-F5344CB8AC3E}">
        <p14:creationId xmlns:p14="http://schemas.microsoft.com/office/powerpoint/2010/main" val="4102590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13382F-3ACC-EC43-B9EC-84DA04916E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D9960D8-8ABA-7E40-B4A3-D8E0410B21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02EA616-26DD-3C43-A4C9-C5C783D8C0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72288-D520-C549-8A7C-810637630AA6}" type="datetimeFigureOut">
              <a:rPr lang="en-US" smtClean="0"/>
              <a:t>2/4/22</a:t>
            </a:fld>
            <a:endParaRPr lang="en-US"/>
          </a:p>
        </p:txBody>
      </p:sp>
      <p:sp>
        <p:nvSpPr>
          <p:cNvPr id="5" name="Footer Placeholder 4">
            <a:extLst>
              <a:ext uri="{FF2B5EF4-FFF2-40B4-BE49-F238E27FC236}">
                <a16:creationId xmlns:a16="http://schemas.microsoft.com/office/drawing/2014/main" id="{2F8C1DA3-CDE0-CB43-8867-5AFAB54346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0B9CE31-1A44-7946-86CF-1416E21AE9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0F738-2085-6F46-AB3C-85632C2AFF5C}" type="slidenum">
              <a:rPr lang="en-US" smtClean="0"/>
              <a:t>‹#›</a:t>
            </a:fld>
            <a:endParaRPr lang="en-US"/>
          </a:p>
        </p:txBody>
      </p:sp>
    </p:spTree>
    <p:extLst>
      <p:ext uri="{BB962C8B-B14F-4D97-AF65-F5344CB8AC3E}">
        <p14:creationId xmlns:p14="http://schemas.microsoft.com/office/powerpoint/2010/main" val="100728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094AC-FE93-5D4A-8196-568298450B9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C4ECAC6B-3D94-4141-9121-B0AD8DA26E82}"/>
              </a:ext>
            </a:extLst>
          </p:cNvPr>
          <p:cNvSpPr>
            <a:spLocks noGrp="1"/>
          </p:cNvSpPr>
          <p:nvPr>
            <p:ph type="subTitle" idx="1"/>
          </p:nvPr>
        </p:nvSpPr>
        <p:spPr/>
        <p:txBody>
          <a:bodyPr/>
          <a:lstStyle/>
          <a:p>
            <a:endParaRPr lang="en-US"/>
          </a:p>
        </p:txBody>
      </p:sp>
      <p:pic>
        <p:nvPicPr>
          <p:cNvPr id="5" name="Picture 4" descr="A picture containing text&#10;&#10;Description automatically generated">
            <a:extLst>
              <a:ext uri="{FF2B5EF4-FFF2-40B4-BE49-F238E27FC236}">
                <a16:creationId xmlns:a16="http://schemas.microsoft.com/office/drawing/2014/main" id="{8A9DEC79-5985-CE48-B41D-93BBAB922D6B}"/>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530285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FIVE DIMENSIONS TO OUR</a:t>
            </a:r>
            <a:br>
              <a:rPr lang="en-IN" sz="3600" b="1" dirty="0">
                <a:solidFill>
                  <a:schemeClr val="bg1"/>
                </a:solidFill>
                <a:latin typeface="+mn-lt"/>
              </a:rPr>
            </a:br>
            <a:r>
              <a:rPr lang="en-IN" sz="3600" b="1" dirty="0">
                <a:solidFill>
                  <a:schemeClr val="bg1"/>
                </a:solidFill>
                <a:latin typeface="+mn-lt"/>
              </a:rPr>
              <a:t>SPIRITUAL AUTHORITY</a:t>
            </a:r>
            <a:r>
              <a:rPr lang="en-IN" sz="3600" b="1" dirty="0">
                <a:solidFill>
                  <a:schemeClr val="bg1"/>
                </a:solidFill>
                <a:effectLst/>
                <a:latin typeface="+mn-lt"/>
              </a:rPr>
              <a:t> </a:t>
            </a:r>
            <a:br>
              <a:rPr lang="en-IN" sz="3600" b="1" dirty="0">
                <a:solidFill>
                  <a:schemeClr val="bg1"/>
                </a:solidFill>
                <a:effectLst/>
                <a:latin typeface="+mn-lt"/>
              </a:rPr>
            </a:br>
            <a:br>
              <a:rPr lang="en-IN" sz="3600" b="1" dirty="0">
                <a:solidFill>
                  <a:schemeClr val="bg1"/>
                </a:solidFill>
                <a:effectLst/>
                <a:latin typeface="+mn-lt"/>
              </a:rPr>
            </a:br>
            <a:r>
              <a:rPr lang="en-IN" sz="3600" dirty="0">
                <a:solidFill>
                  <a:schemeClr val="bg1"/>
                </a:solidFill>
                <a:effectLst/>
                <a:latin typeface="+mn-lt"/>
              </a:rPr>
              <a:t>4. </a:t>
            </a:r>
            <a:r>
              <a:rPr lang="en-IN" sz="3600" dirty="0">
                <a:solidFill>
                  <a:schemeClr val="bg1"/>
                </a:solidFill>
                <a:latin typeface="+mn-lt"/>
              </a:rPr>
              <a:t>Delegated Authority:</a:t>
            </a:r>
            <a:br>
              <a:rPr lang="en-IN" sz="3600" dirty="0">
                <a:solidFill>
                  <a:schemeClr val="bg1"/>
                </a:solidFill>
                <a:latin typeface="+mn-lt"/>
              </a:rPr>
            </a:br>
            <a:r>
              <a:rPr lang="en-IN" sz="3600" dirty="0">
                <a:solidFill>
                  <a:schemeClr val="bg1"/>
                </a:solidFill>
                <a:latin typeface="+mn-lt"/>
              </a:rPr>
              <a:t>Our Authority As Christ’s</a:t>
            </a:r>
            <a:br>
              <a:rPr lang="en-IN" sz="3600" dirty="0">
                <a:solidFill>
                  <a:schemeClr val="bg1"/>
                </a:solidFill>
                <a:latin typeface="+mn-lt"/>
              </a:rPr>
            </a:br>
            <a:r>
              <a:rPr lang="en-IN" sz="3600" dirty="0">
                <a:solidFill>
                  <a:schemeClr val="bg1"/>
                </a:solidFill>
                <a:latin typeface="+mn-lt"/>
              </a:rPr>
              <a:t>Representatives</a:t>
            </a:r>
            <a:br>
              <a:rPr lang="en-IN" sz="4000" dirty="0">
                <a:solidFill>
                  <a:schemeClr val="bg1"/>
                </a:solidFill>
                <a:latin typeface="+mn-lt"/>
              </a:rPr>
            </a:br>
            <a:endParaRPr lang="en-IN" sz="4000" b="1" dirty="0">
              <a:solidFill>
                <a:schemeClr val="bg1"/>
              </a:solidFill>
              <a:latin typeface="+mn-lt"/>
            </a:endParaRPr>
          </a:p>
        </p:txBody>
      </p:sp>
    </p:spTree>
    <p:extLst>
      <p:ext uri="{BB962C8B-B14F-4D97-AF65-F5344CB8AC3E}">
        <p14:creationId xmlns:p14="http://schemas.microsoft.com/office/powerpoint/2010/main" val="652836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FIVE DIMENSIONS TO OUR</a:t>
            </a:r>
            <a:br>
              <a:rPr lang="en-IN" sz="3600" b="1" dirty="0">
                <a:solidFill>
                  <a:schemeClr val="bg1"/>
                </a:solidFill>
                <a:latin typeface="+mn-lt"/>
              </a:rPr>
            </a:br>
            <a:r>
              <a:rPr lang="en-IN" sz="3600" b="1" dirty="0">
                <a:solidFill>
                  <a:schemeClr val="bg1"/>
                </a:solidFill>
                <a:latin typeface="+mn-lt"/>
              </a:rPr>
              <a:t>SPIRITUAL AUTHORITY</a:t>
            </a:r>
            <a:r>
              <a:rPr lang="en-IN" sz="3600" b="1" dirty="0">
                <a:solidFill>
                  <a:schemeClr val="bg1"/>
                </a:solidFill>
                <a:effectLst/>
                <a:latin typeface="+mn-lt"/>
              </a:rPr>
              <a:t> </a:t>
            </a:r>
            <a:br>
              <a:rPr lang="en-IN" sz="3600" b="1" dirty="0">
                <a:solidFill>
                  <a:schemeClr val="bg1"/>
                </a:solidFill>
                <a:effectLst/>
                <a:latin typeface="+mn-lt"/>
              </a:rPr>
            </a:br>
            <a:br>
              <a:rPr lang="en-IN" sz="3600" b="1" dirty="0">
                <a:solidFill>
                  <a:schemeClr val="bg1"/>
                </a:solidFill>
                <a:effectLst/>
                <a:latin typeface="+mn-lt"/>
              </a:rPr>
            </a:br>
            <a:r>
              <a:rPr lang="en-IN" sz="3600" dirty="0">
                <a:solidFill>
                  <a:schemeClr val="bg1"/>
                </a:solidFill>
                <a:effectLst/>
                <a:latin typeface="+mn-lt"/>
              </a:rPr>
              <a:t>5. </a:t>
            </a:r>
            <a:r>
              <a:rPr lang="en-IN" sz="3600" dirty="0">
                <a:solidFill>
                  <a:schemeClr val="bg1"/>
                </a:solidFill>
                <a:latin typeface="+mn-lt"/>
              </a:rPr>
              <a:t>Empowered Authority:</a:t>
            </a:r>
            <a:br>
              <a:rPr lang="en-IN" sz="3600" dirty="0">
                <a:solidFill>
                  <a:schemeClr val="bg1"/>
                </a:solidFill>
                <a:latin typeface="+mn-lt"/>
              </a:rPr>
            </a:br>
            <a:r>
              <a:rPr lang="en-IN" sz="3600" dirty="0">
                <a:solidFill>
                  <a:schemeClr val="bg1"/>
                </a:solidFill>
                <a:latin typeface="+mn-lt"/>
              </a:rPr>
              <a:t>Our Authority Through The</a:t>
            </a:r>
            <a:br>
              <a:rPr lang="en-IN" sz="3600" dirty="0">
                <a:solidFill>
                  <a:schemeClr val="bg1"/>
                </a:solidFill>
                <a:latin typeface="+mn-lt"/>
              </a:rPr>
            </a:br>
            <a:r>
              <a:rPr lang="en-IN" sz="3600" dirty="0">
                <a:solidFill>
                  <a:schemeClr val="bg1"/>
                </a:solidFill>
                <a:latin typeface="+mn-lt"/>
              </a:rPr>
              <a:t>Anointing</a:t>
            </a:r>
            <a:br>
              <a:rPr lang="en-IN" sz="4000" dirty="0">
                <a:solidFill>
                  <a:schemeClr val="bg1"/>
                </a:solidFill>
                <a:latin typeface="+mn-lt"/>
              </a:rPr>
            </a:br>
            <a:endParaRPr lang="en-IN" sz="4000" b="1" dirty="0">
              <a:solidFill>
                <a:schemeClr val="bg1"/>
              </a:solidFill>
              <a:latin typeface="+mn-lt"/>
            </a:endParaRPr>
          </a:p>
        </p:txBody>
      </p:sp>
    </p:spTree>
    <p:extLst>
      <p:ext uri="{BB962C8B-B14F-4D97-AF65-F5344CB8AC3E}">
        <p14:creationId xmlns:p14="http://schemas.microsoft.com/office/powerpoint/2010/main" val="576815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REDEMPTIVE AUTHORITY:</a:t>
            </a:r>
            <a:br>
              <a:rPr lang="en-IN" sz="3600" b="1" dirty="0">
                <a:solidFill>
                  <a:schemeClr val="bg1"/>
                </a:solidFill>
                <a:latin typeface="+mn-lt"/>
              </a:rPr>
            </a:br>
            <a:r>
              <a:rPr lang="en-IN" sz="3600" b="1" dirty="0">
                <a:solidFill>
                  <a:schemeClr val="bg1"/>
                </a:solidFill>
                <a:latin typeface="+mn-lt"/>
              </a:rPr>
              <a:t>OUR AUTHORITY BECAUSE</a:t>
            </a:r>
            <a:br>
              <a:rPr lang="en-IN" sz="3600" b="1" dirty="0">
                <a:solidFill>
                  <a:schemeClr val="bg1"/>
                </a:solidFill>
                <a:latin typeface="+mn-lt"/>
              </a:rPr>
            </a:br>
            <a:r>
              <a:rPr lang="en-IN" sz="3600" b="1" dirty="0">
                <a:solidFill>
                  <a:schemeClr val="bg1"/>
                </a:solidFill>
                <a:latin typeface="+mn-lt"/>
              </a:rPr>
              <a:t>OF CHRIST'S TRIUMPH</a:t>
            </a:r>
          </a:p>
        </p:txBody>
      </p:sp>
    </p:spTree>
    <p:extLst>
      <p:ext uri="{BB962C8B-B14F-4D97-AF65-F5344CB8AC3E}">
        <p14:creationId xmlns:p14="http://schemas.microsoft.com/office/powerpoint/2010/main" val="2064891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Colossians 2:15</a:t>
            </a:r>
            <a:br>
              <a:rPr lang="en-IN" sz="3600" dirty="0">
                <a:solidFill>
                  <a:schemeClr val="bg1"/>
                </a:solidFill>
                <a:latin typeface="+mn-lt"/>
              </a:rPr>
            </a:br>
            <a:r>
              <a:rPr lang="en-IN" sz="3200" dirty="0">
                <a:solidFill>
                  <a:schemeClr val="bg1"/>
                </a:solidFill>
                <a:latin typeface="+mn-lt"/>
              </a:rPr>
              <a:t>Having disarmed principalities and</a:t>
            </a:r>
            <a:br>
              <a:rPr lang="en-IN" sz="3200" dirty="0">
                <a:solidFill>
                  <a:schemeClr val="bg1"/>
                </a:solidFill>
                <a:latin typeface="+mn-lt"/>
              </a:rPr>
            </a:br>
            <a:r>
              <a:rPr lang="en-IN" sz="3200" dirty="0">
                <a:solidFill>
                  <a:schemeClr val="bg1"/>
                </a:solidFill>
                <a:latin typeface="+mn-lt"/>
              </a:rPr>
              <a:t>powers, He made a public spectacle</a:t>
            </a:r>
            <a:br>
              <a:rPr lang="en-IN" sz="3200" dirty="0">
                <a:solidFill>
                  <a:schemeClr val="bg1"/>
                </a:solidFill>
                <a:latin typeface="+mn-lt"/>
              </a:rPr>
            </a:br>
            <a:r>
              <a:rPr lang="en-IN" sz="3200" dirty="0">
                <a:solidFill>
                  <a:schemeClr val="bg1"/>
                </a:solidFill>
                <a:latin typeface="+mn-lt"/>
              </a:rPr>
              <a:t>of them, triumphing over them in it.</a:t>
            </a:r>
          </a:p>
        </p:txBody>
      </p:sp>
    </p:spTree>
    <p:extLst>
      <p:ext uri="{BB962C8B-B14F-4D97-AF65-F5344CB8AC3E}">
        <p14:creationId xmlns:p14="http://schemas.microsoft.com/office/powerpoint/2010/main" val="1183774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Hebrews 2:14</a:t>
            </a:r>
            <a:br>
              <a:rPr lang="en-IN" sz="3600" dirty="0">
                <a:solidFill>
                  <a:schemeClr val="bg1"/>
                </a:solidFill>
                <a:latin typeface="+mn-lt"/>
              </a:rPr>
            </a:br>
            <a:r>
              <a:rPr lang="en-IN" sz="3200" dirty="0">
                <a:solidFill>
                  <a:schemeClr val="bg1"/>
                </a:solidFill>
                <a:latin typeface="+mn-lt"/>
              </a:rPr>
              <a:t>Inasmuch then as the children have</a:t>
            </a:r>
            <a:br>
              <a:rPr lang="en-IN" sz="3200" dirty="0">
                <a:solidFill>
                  <a:schemeClr val="bg1"/>
                </a:solidFill>
                <a:latin typeface="+mn-lt"/>
              </a:rPr>
            </a:br>
            <a:r>
              <a:rPr lang="en-IN" sz="3200" dirty="0">
                <a:solidFill>
                  <a:schemeClr val="bg1"/>
                </a:solidFill>
                <a:latin typeface="+mn-lt"/>
              </a:rPr>
              <a:t>partaken of flesh and blood, He Himself</a:t>
            </a:r>
            <a:br>
              <a:rPr lang="en-IN" sz="3200" dirty="0">
                <a:solidFill>
                  <a:schemeClr val="bg1"/>
                </a:solidFill>
                <a:latin typeface="+mn-lt"/>
              </a:rPr>
            </a:br>
            <a:r>
              <a:rPr lang="en-IN" sz="3200" dirty="0">
                <a:solidFill>
                  <a:schemeClr val="bg1"/>
                </a:solidFill>
                <a:latin typeface="+mn-lt"/>
              </a:rPr>
              <a:t>likewise shared in the same, that through</a:t>
            </a:r>
            <a:br>
              <a:rPr lang="en-IN" sz="3200" dirty="0">
                <a:solidFill>
                  <a:schemeClr val="bg1"/>
                </a:solidFill>
                <a:latin typeface="+mn-lt"/>
              </a:rPr>
            </a:br>
            <a:r>
              <a:rPr lang="en-IN" sz="3200" dirty="0">
                <a:solidFill>
                  <a:schemeClr val="bg1"/>
                </a:solidFill>
                <a:latin typeface="+mn-lt"/>
              </a:rPr>
              <a:t>death He might destroy him who had the</a:t>
            </a:r>
            <a:br>
              <a:rPr lang="en-IN" sz="3200" dirty="0">
                <a:solidFill>
                  <a:schemeClr val="bg1"/>
                </a:solidFill>
                <a:latin typeface="+mn-lt"/>
              </a:rPr>
            </a:br>
            <a:r>
              <a:rPr lang="en-IN" sz="3200" dirty="0">
                <a:solidFill>
                  <a:schemeClr val="bg1"/>
                </a:solidFill>
                <a:latin typeface="+mn-lt"/>
              </a:rPr>
              <a:t>power of death, that is, the devil,</a:t>
            </a:r>
            <a:r>
              <a:rPr lang="en-IN" sz="3200" dirty="0">
                <a:solidFill>
                  <a:schemeClr val="bg1"/>
                </a:solidFill>
                <a:effectLst/>
                <a:latin typeface="+mn-lt"/>
              </a:rPr>
              <a:t> </a:t>
            </a:r>
            <a:endParaRPr lang="en-IN" sz="3200" dirty="0">
              <a:solidFill>
                <a:schemeClr val="bg1"/>
              </a:solidFill>
              <a:latin typeface="+mn-lt"/>
            </a:endParaRPr>
          </a:p>
        </p:txBody>
      </p:sp>
    </p:spTree>
    <p:extLst>
      <p:ext uri="{BB962C8B-B14F-4D97-AF65-F5344CB8AC3E}">
        <p14:creationId xmlns:p14="http://schemas.microsoft.com/office/powerpoint/2010/main" val="1039144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Isaiah 53:12</a:t>
            </a:r>
            <a:br>
              <a:rPr lang="en-IN" sz="3600" dirty="0">
                <a:solidFill>
                  <a:schemeClr val="bg1"/>
                </a:solidFill>
                <a:latin typeface="+mn-lt"/>
              </a:rPr>
            </a:br>
            <a:r>
              <a:rPr lang="en-IN" sz="3200" dirty="0">
                <a:solidFill>
                  <a:schemeClr val="bg1"/>
                </a:solidFill>
                <a:latin typeface="+mn-lt"/>
              </a:rPr>
              <a:t>Therefore I will divide Him a portion</a:t>
            </a:r>
            <a:br>
              <a:rPr lang="en-IN" sz="3200" dirty="0">
                <a:solidFill>
                  <a:schemeClr val="bg1"/>
                </a:solidFill>
                <a:latin typeface="+mn-lt"/>
              </a:rPr>
            </a:br>
            <a:r>
              <a:rPr lang="en-IN" sz="3200" dirty="0">
                <a:solidFill>
                  <a:schemeClr val="bg1"/>
                </a:solidFill>
                <a:latin typeface="+mn-lt"/>
              </a:rPr>
              <a:t>with the great, </a:t>
            </a:r>
            <a:r>
              <a:rPr lang="en-IN" sz="3200" dirty="0">
                <a:highlight>
                  <a:srgbClr val="FFFF00"/>
                </a:highlight>
                <a:latin typeface="+mn-lt"/>
              </a:rPr>
              <a:t>And He shall divide</a:t>
            </a:r>
            <a:br>
              <a:rPr lang="en-IN" sz="3200" dirty="0">
                <a:highlight>
                  <a:srgbClr val="FFFF00"/>
                </a:highlight>
                <a:latin typeface="+mn-lt"/>
              </a:rPr>
            </a:br>
            <a:r>
              <a:rPr lang="en-IN" sz="3200" dirty="0">
                <a:highlight>
                  <a:srgbClr val="FFFF00"/>
                </a:highlight>
                <a:latin typeface="+mn-lt"/>
              </a:rPr>
              <a:t>the spoil with the strong</a:t>
            </a:r>
            <a:r>
              <a:rPr lang="en-IN" sz="3200" dirty="0">
                <a:solidFill>
                  <a:schemeClr val="bg1"/>
                </a:solidFill>
                <a:latin typeface="+mn-lt"/>
              </a:rPr>
              <a:t>, Because He</a:t>
            </a:r>
            <a:br>
              <a:rPr lang="en-IN" sz="3200" dirty="0">
                <a:solidFill>
                  <a:schemeClr val="bg1"/>
                </a:solidFill>
                <a:latin typeface="+mn-lt"/>
              </a:rPr>
            </a:br>
            <a:r>
              <a:rPr lang="en-IN" sz="3200" dirty="0">
                <a:solidFill>
                  <a:schemeClr val="bg1"/>
                </a:solidFill>
                <a:latin typeface="+mn-lt"/>
              </a:rPr>
              <a:t>poured out His soul unto death, And</a:t>
            </a:r>
            <a:br>
              <a:rPr lang="en-IN" sz="3200" dirty="0">
                <a:solidFill>
                  <a:schemeClr val="bg1"/>
                </a:solidFill>
                <a:latin typeface="+mn-lt"/>
              </a:rPr>
            </a:br>
            <a:r>
              <a:rPr lang="en-IN" sz="3200" dirty="0">
                <a:solidFill>
                  <a:schemeClr val="bg1"/>
                </a:solidFill>
                <a:latin typeface="+mn-lt"/>
              </a:rPr>
              <a:t>He was numbered with the transgressors,</a:t>
            </a:r>
            <a:br>
              <a:rPr lang="en-IN" sz="3200" dirty="0">
                <a:solidFill>
                  <a:schemeClr val="bg1"/>
                </a:solidFill>
                <a:latin typeface="+mn-lt"/>
              </a:rPr>
            </a:br>
            <a:r>
              <a:rPr lang="en-IN" sz="3200" dirty="0">
                <a:solidFill>
                  <a:schemeClr val="bg1"/>
                </a:solidFill>
                <a:latin typeface="+mn-lt"/>
              </a:rPr>
              <a:t>And He bore the sin of many, And made</a:t>
            </a:r>
            <a:br>
              <a:rPr lang="en-IN" sz="3200" dirty="0">
                <a:solidFill>
                  <a:schemeClr val="bg1"/>
                </a:solidFill>
                <a:latin typeface="+mn-lt"/>
              </a:rPr>
            </a:br>
            <a:r>
              <a:rPr lang="en-IN" sz="3200" dirty="0">
                <a:solidFill>
                  <a:schemeClr val="bg1"/>
                </a:solidFill>
                <a:latin typeface="+mn-lt"/>
              </a:rPr>
              <a:t>intercession for the transgressors. </a:t>
            </a:r>
          </a:p>
        </p:txBody>
      </p:sp>
    </p:spTree>
    <p:extLst>
      <p:ext uri="{BB962C8B-B14F-4D97-AF65-F5344CB8AC3E}">
        <p14:creationId xmlns:p14="http://schemas.microsoft.com/office/powerpoint/2010/main" val="1910312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438412"/>
            <a:ext cx="10515600" cy="6087648"/>
          </a:xfrm>
        </p:spPr>
        <p:txBody>
          <a:bodyPr>
            <a:normAutofit/>
          </a:bodyPr>
          <a:lstStyle/>
          <a:p>
            <a:r>
              <a:rPr lang="en-US" sz="3600" dirty="0">
                <a:solidFill>
                  <a:schemeClr val="bg1"/>
                </a:solidFill>
                <a:latin typeface="+mn-lt"/>
              </a:rPr>
              <a:t>Colossians 1:12-14</a:t>
            </a:r>
            <a:br>
              <a:rPr lang="en-IN" sz="3600" dirty="0">
                <a:solidFill>
                  <a:schemeClr val="bg1"/>
                </a:solidFill>
                <a:latin typeface="+mn-lt"/>
              </a:rPr>
            </a:br>
            <a:r>
              <a:rPr lang="en-US" sz="3200" dirty="0">
                <a:solidFill>
                  <a:schemeClr val="bg1"/>
                </a:solidFill>
                <a:latin typeface="+mn-lt"/>
              </a:rPr>
              <a:t>12 giving thanks to the Father who</a:t>
            </a:r>
            <a:br>
              <a:rPr lang="en-US" sz="3200" dirty="0">
                <a:solidFill>
                  <a:schemeClr val="bg1"/>
                </a:solidFill>
                <a:latin typeface="+mn-lt"/>
              </a:rPr>
            </a:br>
            <a:r>
              <a:rPr lang="en-US" sz="3200" dirty="0">
                <a:solidFill>
                  <a:schemeClr val="bg1"/>
                </a:solidFill>
                <a:latin typeface="+mn-lt"/>
              </a:rPr>
              <a:t>has qualified us to be partakers of the</a:t>
            </a:r>
            <a:br>
              <a:rPr lang="en-US" sz="3200" dirty="0">
                <a:solidFill>
                  <a:schemeClr val="bg1"/>
                </a:solidFill>
                <a:latin typeface="+mn-lt"/>
              </a:rPr>
            </a:br>
            <a:r>
              <a:rPr lang="en-US" sz="3200" dirty="0">
                <a:solidFill>
                  <a:schemeClr val="bg1"/>
                </a:solidFill>
                <a:latin typeface="+mn-lt"/>
              </a:rPr>
              <a:t>inheritance of the saints in the light. </a:t>
            </a:r>
            <a:endParaRPr lang="en-IN" sz="3200" dirty="0">
              <a:solidFill>
                <a:schemeClr val="bg1"/>
              </a:solidFill>
              <a:latin typeface="+mn-lt"/>
            </a:endParaRPr>
          </a:p>
        </p:txBody>
      </p:sp>
    </p:spTree>
    <p:extLst>
      <p:ext uri="{BB962C8B-B14F-4D97-AF65-F5344CB8AC3E}">
        <p14:creationId xmlns:p14="http://schemas.microsoft.com/office/powerpoint/2010/main" val="1013499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438412"/>
            <a:ext cx="10515600" cy="6087648"/>
          </a:xfrm>
        </p:spPr>
        <p:txBody>
          <a:bodyPr>
            <a:normAutofit/>
          </a:bodyPr>
          <a:lstStyle/>
          <a:p>
            <a:r>
              <a:rPr lang="en-US" sz="3600" dirty="0">
                <a:solidFill>
                  <a:schemeClr val="bg1"/>
                </a:solidFill>
                <a:latin typeface="+mn-lt"/>
              </a:rPr>
              <a:t>Colossians 1:12-14</a:t>
            </a:r>
            <a:br>
              <a:rPr lang="en-IN" sz="3600" dirty="0">
                <a:solidFill>
                  <a:schemeClr val="bg1"/>
                </a:solidFill>
                <a:latin typeface="+mn-lt"/>
              </a:rPr>
            </a:br>
            <a:r>
              <a:rPr lang="en-US" sz="3200" dirty="0">
                <a:solidFill>
                  <a:schemeClr val="bg1"/>
                </a:solidFill>
                <a:latin typeface="+mn-lt"/>
              </a:rPr>
              <a:t>13 He has delivered us from the</a:t>
            </a:r>
            <a:br>
              <a:rPr lang="en-US" sz="3200" dirty="0">
                <a:solidFill>
                  <a:schemeClr val="bg1"/>
                </a:solidFill>
                <a:latin typeface="+mn-lt"/>
              </a:rPr>
            </a:br>
            <a:r>
              <a:rPr lang="en-US" sz="3200" dirty="0">
                <a:solidFill>
                  <a:schemeClr val="bg1"/>
                </a:solidFill>
                <a:latin typeface="+mn-lt"/>
              </a:rPr>
              <a:t>power of darkness and conveyed us</a:t>
            </a:r>
            <a:br>
              <a:rPr lang="en-US" sz="3200" dirty="0">
                <a:solidFill>
                  <a:schemeClr val="bg1"/>
                </a:solidFill>
                <a:latin typeface="+mn-lt"/>
              </a:rPr>
            </a:br>
            <a:r>
              <a:rPr lang="en-US" sz="3200" dirty="0">
                <a:solidFill>
                  <a:schemeClr val="bg1"/>
                </a:solidFill>
                <a:latin typeface="+mn-lt"/>
              </a:rPr>
              <a:t>into the kingdom of the Son of His love, </a:t>
            </a:r>
            <a:br>
              <a:rPr lang="en-IN" sz="3200" dirty="0">
                <a:solidFill>
                  <a:schemeClr val="bg1"/>
                </a:solidFill>
                <a:latin typeface="+mn-lt"/>
              </a:rPr>
            </a:br>
            <a:r>
              <a:rPr lang="en-US" sz="3200" dirty="0">
                <a:solidFill>
                  <a:schemeClr val="bg1"/>
                </a:solidFill>
                <a:latin typeface="+mn-lt"/>
              </a:rPr>
              <a:t>14 in whom we have redemption</a:t>
            </a:r>
            <a:br>
              <a:rPr lang="en-US" sz="3200" dirty="0">
                <a:solidFill>
                  <a:schemeClr val="bg1"/>
                </a:solidFill>
                <a:latin typeface="+mn-lt"/>
              </a:rPr>
            </a:br>
            <a:r>
              <a:rPr lang="en-US" sz="3200" dirty="0">
                <a:solidFill>
                  <a:schemeClr val="bg1"/>
                </a:solidFill>
                <a:latin typeface="+mn-lt"/>
              </a:rPr>
              <a:t>through His blood, the forgiveness of sins. </a:t>
            </a:r>
            <a:r>
              <a:rPr lang="en-IN" sz="3200" dirty="0">
                <a:solidFill>
                  <a:schemeClr val="bg1"/>
                </a:solidFill>
                <a:effectLst/>
                <a:latin typeface="+mn-lt"/>
              </a:rPr>
              <a:t> </a:t>
            </a:r>
            <a:endParaRPr lang="en-IN" sz="3200" dirty="0">
              <a:solidFill>
                <a:schemeClr val="bg1"/>
              </a:solidFill>
              <a:latin typeface="+mn-lt"/>
            </a:endParaRPr>
          </a:p>
        </p:txBody>
      </p:sp>
    </p:spTree>
    <p:extLst>
      <p:ext uri="{BB962C8B-B14F-4D97-AF65-F5344CB8AC3E}">
        <p14:creationId xmlns:p14="http://schemas.microsoft.com/office/powerpoint/2010/main" val="3267203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438412"/>
            <a:ext cx="10515600" cy="6087648"/>
          </a:xfrm>
        </p:spPr>
        <p:txBody>
          <a:bodyPr>
            <a:normAutofit/>
          </a:bodyPr>
          <a:lstStyle/>
          <a:p>
            <a:r>
              <a:rPr lang="en-US" sz="3600" dirty="0">
                <a:solidFill>
                  <a:schemeClr val="bg1"/>
                </a:solidFill>
                <a:latin typeface="+mn-lt"/>
              </a:rPr>
              <a:t>Romans 5:17</a:t>
            </a:r>
            <a:br>
              <a:rPr lang="en-IN" sz="3600" dirty="0">
                <a:solidFill>
                  <a:schemeClr val="bg1"/>
                </a:solidFill>
                <a:latin typeface="+mn-lt"/>
              </a:rPr>
            </a:br>
            <a:r>
              <a:rPr lang="en-US" sz="3200" dirty="0">
                <a:solidFill>
                  <a:schemeClr val="bg1"/>
                </a:solidFill>
                <a:latin typeface="+mn-lt"/>
              </a:rPr>
              <a:t>For if by the one man's offense</a:t>
            </a:r>
            <a:br>
              <a:rPr lang="en-US" sz="3200" dirty="0">
                <a:solidFill>
                  <a:schemeClr val="bg1"/>
                </a:solidFill>
                <a:latin typeface="+mn-lt"/>
              </a:rPr>
            </a:br>
            <a:r>
              <a:rPr lang="en-US" sz="3200" dirty="0">
                <a:solidFill>
                  <a:schemeClr val="bg1"/>
                </a:solidFill>
                <a:latin typeface="+mn-lt"/>
              </a:rPr>
              <a:t>death reigned through the one,</a:t>
            </a:r>
            <a:br>
              <a:rPr lang="en-US" sz="3200" dirty="0">
                <a:solidFill>
                  <a:schemeClr val="bg1"/>
                </a:solidFill>
                <a:latin typeface="+mn-lt"/>
              </a:rPr>
            </a:br>
            <a:r>
              <a:rPr lang="en-US" sz="3200" dirty="0">
                <a:solidFill>
                  <a:schemeClr val="bg1"/>
                </a:solidFill>
                <a:latin typeface="+mn-lt"/>
              </a:rPr>
              <a:t>much more those who receive</a:t>
            </a:r>
            <a:br>
              <a:rPr lang="en-US" sz="3200" dirty="0">
                <a:solidFill>
                  <a:schemeClr val="bg1"/>
                </a:solidFill>
                <a:latin typeface="+mn-lt"/>
              </a:rPr>
            </a:br>
            <a:r>
              <a:rPr lang="en-US" sz="3200" dirty="0">
                <a:solidFill>
                  <a:schemeClr val="bg1"/>
                </a:solidFill>
                <a:latin typeface="+mn-lt"/>
              </a:rPr>
              <a:t>abundance of grace and of the gift</a:t>
            </a:r>
            <a:br>
              <a:rPr lang="en-US" sz="3200" dirty="0">
                <a:solidFill>
                  <a:schemeClr val="bg1"/>
                </a:solidFill>
                <a:latin typeface="+mn-lt"/>
              </a:rPr>
            </a:br>
            <a:r>
              <a:rPr lang="en-US" sz="3200" dirty="0">
                <a:solidFill>
                  <a:schemeClr val="bg1"/>
                </a:solidFill>
                <a:latin typeface="+mn-lt"/>
              </a:rPr>
              <a:t>of righteousness will reign in life</a:t>
            </a:r>
            <a:br>
              <a:rPr lang="en-US" sz="3200" dirty="0">
                <a:solidFill>
                  <a:schemeClr val="bg1"/>
                </a:solidFill>
                <a:latin typeface="+mn-lt"/>
              </a:rPr>
            </a:br>
            <a:r>
              <a:rPr lang="en-US" sz="3200" dirty="0">
                <a:solidFill>
                  <a:schemeClr val="bg1"/>
                </a:solidFill>
                <a:latin typeface="+mn-lt"/>
              </a:rPr>
              <a:t>through the One, Jesus Christ.</a:t>
            </a:r>
            <a:r>
              <a:rPr lang="en-IN" sz="3200" dirty="0">
                <a:solidFill>
                  <a:schemeClr val="bg1"/>
                </a:solidFill>
                <a:effectLst/>
                <a:latin typeface="+mn-lt"/>
              </a:rPr>
              <a:t> </a:t>
            </a:r>
            <a:endParaRPr lang="en-IN" sz="3200" dirty="0">
              <a:solidFill>
                <a:schemeClr val="bg1"/>
              </a:solidFill>
              <a:latin typeface="+mn-lt"/>
            </a:endParaRPr>
          </a:p>
        </p:txBody>
      </p:sp>
    </p:spTree>
    <p:extLst>
      <p:ext uri="{BB962C8B-B14F-4D97-AF65-F5344CB8AC3E}">
        <p14:creationId xmlns:p14="http://schemas.microsoft.com/office/powerpoint/2010/main" val="176323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438412"/>
            <a:ext cx="10515600" cy="6087648"/>
          </a:xfrm>
        </p:spPr>
        <p:txBody>
          <a:bodyPr>
            <a:normAutofit/>
          </a:bodyPr>
          <a:lstStyle/>
          <a:p>
            <a:r>
              <a:rPr lang="en-US" sz="3600" b="1" dirty="0">
                <a:solidFill>
                  <a:schemeClr val="bg1"/>
                </a:solidFill>
                <a:latin typeface="+mn-lt"/>
              </a:rPr>
              <a:t>IF SATAN HAS BEEN DEFEATED,</a:t>
            </a:r>
            <a:br>
              <a:rPr lang="en-US" sz="3600" b="1" dirty="0">
                <a:solidFill>
                  <a:schemeClr val="bg1"/>
                </a:solidFill>
                <a:latin typeface="+mn-lt"/>
              </a:rPr>
            </a:br>
            <a:r>
              <a:rPr lang="en-US" sz="3600" b="1" dirty="0">
                <a:solidFill>
                  <a:schemeClr val="bg1"/>
                </a:solidFill>
                <a:latin typeface="+mn-lt"/>
              </a:rPr>
              <a:t>WHY DOES HE APPEAR SO STRONG?</a:t>
            </a:r>
            <a:endParaRPr lang="en-IN" sz="3600" b="1" dirty="0">
              <a:solidFill>
                <a:schemeClr val="bg1"/>
              </a:solidFill>
              <a:latin typeface="+mn-lt"/>
            </a:endParaRPr>
          </a:p>
        </p:txBody>
      </p:sp>
    </p:spTree>
    <p:extLst>
      <p:ext uri="{BB962C8B-B14F-4D97-AF65-F5344CB8AC3E}">
        <p14:creationId xmlns:p14="http://schemas.microsoft.com/office/powerpoint/2010/main" val="3672647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365125"/>
            <a:ext cx="10515600" cy="6123357"/>
          </a:xfrm>
        </p:spPr>
        <p:txBody>
          <a:bodyPr>
            <a:normAutofit/>
          </a:bodyPr>
          <a:lstStyle/>
          <a:p>
            <a:r>
              <a:rPr lang="en-IN" sz="3600" b="1" dirty="0">
                <a:solidFill>
                  <a:schemeClr val="bg1"/>
                </a:solidFill>
                <a:latin typeface="+mn-lt"/>
              </a:rPr>
              <a:t>OUR ADVERSARY THE DEVIL</a:t>
            </a:r>
          </a:p>
        </p:txBody>
      </p:sp>
    </p:spTree>
    <p:extLst>
      <p:ext uri="{BB962C8B-B14F-4D97-AF65-F5344CB8AC3E}">
        <p14:creationId xmlns:p14="http://schemas.microsoft.com/office/powerpoint/2010/main" val="3058220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438412"/>
            <a:ext cx="10515600" cy="6087648"/>
          </a:xfrm>
        </p:spPr>
        <p:txBody>
          <a:bodyPr>
            <a:normAutofit/>
          </a:bodyPr>
          <a:lstStyle/>
          <a:p>
            <a:r>
              <a:rPr lang="en-US" sz="3600" dirty="0">
                <a:solidFill>
                  <a:schemeClr val="bg1"/>
                </a:solidFill>
                <a:latin typeface="+mn-lt"/>
              </a:rPr>
              <a:t>Satan's Tactics:</a:t>
            </a:r>
            <a:br>
              <a:rPr lang="en-IN" sz="3600" dirty="0">
                <a:solidFill>
                  <a:schemeClr val="bg1"/>
                </a:solidFill>
                <a:latin typeface="+mn-lt"/>
              </a:rPr>
            </a:br>
            <a:r>
              <a:rPr lang="en-US" sz="3600" dirty="0">
                <a:solidFill>
                  <a:schemeClr val="bg1"/>
                </a:solidFill>
                <a:latin typeface="+mn-lt"/>
              </a:rPr>
              <a:t>1. Mind Games</a:t>
            </a:r>
            <a:br>
              <a:rPr lang="en-IN" sz="3600" dirty="0">
                <a:solidFill>
                  <a:schemeClr val="bg1"/>
                </a:solidFill>
                <a:latin typeface="+mn-lt"/>
              </a:rPr>
            </a:br>
            <a:r>
              <a:rPr lang="en-US" sz="3600" dirty="0">
                <a:solidFill>
                  <a:schemeClr val="bg1"/>
                </a:solidFill>
                <a:latin typeface="+mn-lt"/>
              </a:rPr>
              <a:t>2. Open Doors </a:t>
            </a:r>
            <a:br>
              <a:rPr lang="en-IN" sz="3600" dirty="0">
                <a:solidFill>
                  <a:schemeClr val="bg1"/>
                </a:solidFill>
                <a:latin typeface="+mn-lt"/>
              </a:rPr>
            </a:br>
            <a:r>
              <a:rPr lang="en-US" sz="3600" dirty="0">
                <a:solidFill>
                  <a:schemeClr val="bg1"/>
                </a:solidFill>
                <a:latin typeface="+mn-lt"/>
              </a:rPr>
              <a:t>3. Violations And Intrusions </a:t>
            </a:r>
            <a:endParaRPr lang="en-IN" sz="3600" dirty="0">
              <a:solidFill>
                <a:schemeClr val="bg1"/>
              </a:solidFill>
              <a:latin typeface="+mn-lt"/>
            </a:endParaRPr>
          </a:p>
        </p:txBody>
      </p:sp>
    </p:spTree>
    <p:extLst>
      <p:ext uri="{BB962C8B-B14F-4D97-AF65-F5344CB8AC3E}">
        <p14:creationId xmlns:p14="http://schemas.microsoft.com/office/powerpoint/2010/main" val="3050618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RESIST FIRM IN THE FAITH</a:t>
            </a:r>
            <a:endParaRPr lang="en-IN" sz="3600" dirty="0">
              <a:solidFill>
                <a:schemeClr val="bg1"/>
              </a:solidFill>
              <a:latin typeface="+mn-lt"/>
            </a:endParaRPr>
          </a:p>
        </p:txBody>
      </p:sp>
    </p:spTree>
    <p:extLst>
      <p:ext uri="{BB962C8B-B14F-4D97-AF65-F5344CB8AC3E}">
        <p14:creationId xmlns:p14="http://schemas.microsoft.com/office/powerpoint/2010/main" val="2998511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1 Peter 5:8-9</a:t>
            </a:r>
            <a:br>
              <a:rPr lang="en-IN" sz="3600" dirty="0">
                <a:solidFill>
                  <a:schemeClr val="bg1"/>
                </a:solidFill>
                <a:latin typeface="+mn-lt"/>
              </a:rPr>
            </a:br>
            <a:r>
              <a:rPr lang="en-IN" sz="3200" dirty="0">
                <a:solidFill>
                  <a:schemeClr val="bg1"/>
                </a:solidFill>
                <a:latin typeface="+mn-lt"/>
              </a:rPr>
              <a:t>8 Be sober, be vigilant; because your</a:t>
            </a:r>
            <a:br>
              <a:rPr lang="en-IN" sz="3200" dirty="0">
                <a:solidFill>
                  <a:schemeClr val="bg1"/>
                </a:solidFill>
                <a:latin typeface="+mn-lt"/>
              </a:rPr>
            </a:br>
            <a:r>
              <a:rPr lang="en-IN" sz="3200" dirty="0">
                <a:solidFill>
                  <a:schemeClr val="bg1"/>
                </a:solidFill>
                <a:latin typeface="+mn-lt"/>
              </a:rPr>
              <a:t>adversary the devil walks about like a</a:t>
            </a:r>
            <a:br>
              <a:rPr lang="en-IN" sz="3200" dirty="0">
                <a:solidFill>
                  <a:schemeClr val="bg1"/>
                </a:solidFill>
                <a:latin typeface="+mn-lt"/>
              </a:rPr>
            </a:br>
            <a:r>
              <a:rPr lang="en-IN" sz="3200" dirty="0">
                <a:solidFill>
                  <a:schemeClr val="bg1"/>
                </a:solidFill>
                <a:latin typeface="+mn-lt"/>
              </a:rPr>
              <a:t>roaring lion, seeking whom he</a:t>
            </a:r>
            <a:br>
              <a:rPr lang="en-IN" sz="3200" dirty="0">
                <a:solidFill>
                  <a:schemeClr val="bg1"/>
                </a:solidFill>
                <a:latin typeface="+mn-lt"/>
              </a:rPr>
            </a:br>
            <a:r>
              <a:rPr lang="en-IN" sz="3200" dirty="0">
                <a:solidFill>
                  <a:schemeClr val="bg1"/>
                </a:solidFill>
                <a:latin typeface="+mn-lt"/>
              </a:rPr>
              <a:t>may devour. </a:t>
            </a:r>
            <a:br>
              <a:rPr lang="en-IN" sz="3200" dirty="0">
                <a:latin typeface="+mn-lt"/>
              </a:rPr>
            </a:br>
            <a:endParaRPr lang="en-IN" sz="3200" dirty="0">
              <a:solidFill>
                <a:schemeClr val="bg1"/>
              </a:solidFill>
              <a:latin typeface="+mn-lt"/>
            </a:endParaRPr>
          </a:p>
        </p:txBody>
      </p:sp>
    </p:spTree>
    <p:extLst>
      <p:ext uri="{BB962C8B-B14F-4D97-AF65-F5344CB8AC3E}">
        <p14:creationId xmlns:p14="http://schemas.microsoft.com/office/powerpoint/2010/main" val="3058448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1 Peter 5:8-9</a:t>
            </a:r>
            <a:br>
              <a:rPr lang="en-IN" sz="3600" dirty="0">
                <a:solidFill>
                  <a:schemeClr val="bg1"/>
                </a:solidFill>
                <a:latin typeface="+mn-lt"/>
              </a:rPr>
            </a:br>
            <a:r>
              <a:rPr lang="en-IN" sz="3200" dirty="0">
                <a:solidFill>
                  <a:schemeClr val="bg1"/>
                </a:solidFill>
                <a:latin typeface="+mn-lt"/>
              </a:rPr>
              <a:t>9 Resist him, steadfast in the faith,</a:t>
            </a:r>
            <a:br>
              <a:rPr lang="en-IN" sz="3200" dirty="0">
                <a:solidFill>
                  <a:schemeClr val="bg1"/>
                </a:solidFill>
                <a:latin typeface="+mn-lt"/>
              </a:rPr>
            </a:br>
            <a:r>
              <a:rPr lang="en-IN" sz="3200" dirty="0">
                <a:solidFill>
                  <a:schemeClr val="bg1"/>
                </a:solidFill>
                <a:latin typeface="+mn-lt"/>
              </a:rPr>
              <a:t>knowing that the same sufferings are</a:t>
            </a:r>
            <a:br>
              <a:rPr lang="en-IN" sz="3200" dirty="0">
                <a:solidFill>
                  <a:schemeClr val="bg1"/>
                </a:solidFill>
                <a:latin typeface="+mn-lt"/>
              </a:rPr>
            </a:br>
            <a:r>
              <a:rPr lang="en-IN" sz="3200" dirty="0">
                <a:solidFill>
                  <a:schemeClr val="bg1"/>
                </a:solidFill>
                <a:latin typeface="+mn-lt"/>
              </a:rPr>
              <a:t>experienced by your brotherhood in</a:t>
            </a:r>
            <a:br>
              <a:rPr lang="en-IN" sz="3200" dirty="0">
                <a:solidFill>
                  <a:schemeClr val="bg1"/>
                </a:solidFill>
                <a:latin typeface="+mn-lt"/>
              </a:rPr>
            </a:br>
            <a:r>
              <a:rPr lang="en-IN" sz="3200" dirty="0">
                <a:solidFill>
                  <a:schemeClr val="bg1"/>
                </a:solidFill>
                <a:latin typeface="+mn-lt"/>
              </a:rPr>
              <a:t>the world. </a:t>
            </a:r>
            <a:br>
              <a:rPr lang="en-IN" sz="3200" dirty="0">
                <a:solidFill>
                  <a:schemeClr val="bg1"/>
                </a:solidFill>
                <a:latin typeface="+mn-lt"/>
              </a:rPr>
            </a:br>
            <a:endParaRPr lang="en-IN" sz="3200" dirty="0">
              <a:solidFill>
                <a:schemeClr val="bg1"/>
              </a:solidFill>
              <a:latin typeface="+mn-lt"/>
            </a:endParaRPr>
          </a:p>
        </p:txBody>
      </p:sp>
    </p:spTree>
    <p:extLst>
      <p:ext uri="{BB962C8B-B14F-4D97-AF65-F5344CB8AC3E}">
        <p14:creationId xmlns:p14="http://schemas.microsoft.com/office/powerpoint/2010/main" val="4114607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1897062"/>
            <a:ext cx="10515600" cy="3063875"/>
          </a:xfrm>
        </p:spPr>
        <p:txBody>
          <a:bodyPr>
            <a:normAutofit/>
          </a:bodyPr>
          <a:lstStyle/>
          <a:p>
            <a:r>
              <a:rPr lang="en-IN" sz="3600" dirty="0">
                <a:solidFill>
                  <a:schemeClr val="bg1"/>
                </a:solidFill>
                <a:latin typeface="+mn-lt"/>
              </a:rPr>
              <a:t>1 Peter 5:8-9</a:t>
            </a:r>
            <a:br>
              <a:rPr lang="en-IN" sz="3600" dirty="0">
                <a:solidFill>
                  <a:schemeClr val="bg1"/>
                </a:solidFill>
                <a:latin typeface="+mn-lt"/>
              </a:rPr>
            </a:br>
            <a:br>
              <a:rPr lang="en-IN" sz="3600" dirty="0">
                <a:solidFill>
                  <a:schemeClr val="bg1"/>
                </a:solidFill>
                <a:latin typeface="+mn-lt"/>
              </a:rPr>
            </a:br>
            <a:r>
              <a:rPr lang="en-IN" sz="3200" dirty="0">
                <a:solidFill>
                  <a:schemeClr val="bg1"/>
                </a:solidFill>
                <a:latin typeface="+mn-lt"/>
              </a:rPr>
              <a:t>8 Be sober, be vigilant; because your</a:t>
            </a:r>
            <a:br>
              <a:rPr lang="en-IN" sz="3200" dirty="0">
                <a:solidFill>
                  <a:schemeClr val="bg1"/>
                </a:solidFill>
                <a:latin typeface="+mn-lt"/>
              </a:rPr>
            </a:br>
            <a:r>
              <a:rPr lang="en-IN" sz="3200" dirty="0">
                <a:solidFill>
                  <a:schemeClr val="bg1"/>
                </a:solidFill>
                <a:latin typeface="+mn-lt"/>
              </a:rPr>
              <a:t>adversary the devil walks about like</a:t>
            </a:r>
            <a:br>
              <a:rPr lang="en-IN" sz="3200" dirty="0">
                <a:solidFill>
                  <a:schemeClr val="bg1"/>
                </a:solidFill>
                <a:latin typeface="+mn-lt"/>
              </a:rPr>
            </a:br>
            <a:r>
              <a:rPr lang="en-IN" sz="3200" dirty="0">
                <a:solidFill>
                  <a:schemeClr val="bg1"/>
                </a:solidFill>
                <a:latin typeface="+mn-lt"/>
              </a:rPr>
              <a:t>a roaring lion, seeking whom he</a:t>
            </a:r>
            <a:br>
              <a:rPr lang="en-IN" sz="3200" dirty="0">
                <a:solidFill>
                  <a:schemeClr val="bg1"/>
                </a:solidFill>
                <a:latin typeface="+mn-lt"/>
              </a:rPr>
            </a:br>
            <a:r>
              <a:rPr lang="en-IN" sz="3200" dirty="0">
                <a:solidFill>
                  <a:schemeClr val="bg1"/>
                </a:solidFill>
                <a:latin typeface="+mn-lt"/>
              </a:rPr>
              <a:t>may devour.</a:t>
            </a:r>
          </a:p>
        </p:txBody>
      </p:sp>
    </p:spTree>
    <p:extLst>
      <p:ext uri="{BB962C8B-B14F-4D97-AF65-F5344CB8AC3E}">
        <p14:creationId xmlns:p14="http://schemas.microsoft.com/office/powerpoint/2010/main" val="3725660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1897062"/>
            <a:ext cx="10515600" cy="3063875"/>
          </a:xfrm>
        </p:spPr>
        <p:txBody>
          <a:bodyPr>
            <a:normAutofit/>
          </a:bodyPr>
          <a:lstStyle/>
          <a:p>
            <a:r>
              <a:rPr lang="en-IN" sz="3600" dirty="0">
                <a:solidFill>
                  <a:schemeClr val="bg1"/>
                </a:solidFill>
                <a:latin typeface="+mn-lt"/>
              </a:rPr>
              <a:t>1 Peter 5:8-9</a:t>
            </a:r>
            <a:br>
              <a:rPr lang="en-IN" sz="3600" dirty="0">
                <a:solidFill>
                  <a:schemeClr val="bg1"/>
                </a:solidFill>
                <a:latin typeface="+mn-lt"/>
              </a:rPr>
            </a:br>
            <a:br>
              <a:rPr lang="en-IN" sz="3600" dirty="0">
                <a:solidFill>
                  <a:schemeClr val="bg1"/>
                </a:solidFill>
                <a:latin typeface="+mn-lt"/>
              </a:rPr>
            </a:br>
            <a:r>
              <a:rPr lang="en-IN" sz="3200" dirty="0">
                <a:solidFill>
                  <a:schemeClr val="bg1"/>
                </a:solidFill>
                <a:latin typeface="+mn-lt"/>
              </a:rPr>
              <a:t>9 Resist him, steadfast in the faith,</a:t>
            </a:r>
            <a:br>
              <a:rPr lang="en-IN" sz="3200" dirty="0">
                <a:solidFill>
                  <a:schemeClr val="bg1"/>
                </a:solidFill>
                <a:latin typeface="+mn-lt"/>
              </a:rPr>
            </a:br>
            <a:r>
              <a:rPr lang="en-IN" sz="3200" dirty="0">
                <a:solidFill>
                  <a:schemeClr val="bg1"/>
                </a:solidFill>
                <a:latin typeface="+mn-lt"/>
              </a:rPr>
              <a:t>knowing that the same sufferings are</a:t>
            </a:r>
            <a:br>
              <a:rPr lang="en-IN" sz="3200" dirty="0">
                <a:solidFill>
                  <a:schemeClr val="bg1"/>
                </a:solidFill>
                <a:latin typeface="+mn-lt"/>
              </a:rPr>
            </a:br>
            <a:r>
              <a:rPr lang="en-IN" sz="3200" dirty="0">
                <a:solidFill>
                  <a:schemeClr val="bg1"/>
                </a:solidFill>
                <a:latin typeface="+mn-lt"/>
              </a:rPr>
              <a:t>experienced by your brotherhood</a:t>
            </a:r>
            <a:br>
              <a:rPr lang="en-IN" sz="3200" dirty="0">
                <a:solidFill>
                  <a:schemeClr val="bg1"/>
                </a:solidFill>
                <a:latin typeface="+mn-lt"/>
              </a:rPr>
            </a:br>
            <a:r>
              <a:rPr lang="en-IN" sz="3200" dirty="0">
                <a:solidFill>
                  <a:schemeClr val="bg1"/>
                </a:solidFill>
                <a:latin typeface="+mn-lt"/>
              </a:rPr>
              <a:t>in the world. </a:t>
            </a:r>
          </a:p>
        </p:txBody>
      </p:sp>
    </p:spTree>
    <p:extLst>
      <p:ext uri="{BB962C8B-B14F-4D97-AF65-F5344CB8AC3E}">
        <p14:creationId xmlns:p14="http://schemas.microsoft.com/office/powerpoint/2010/main" val="3480831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1897062"/>
            <a:ext cx="10515600" cy="3063875"/>
          </a:xfrm>
        </p:spPr>
        <p:txBody>
          <a:bodyPr>
            <a:normAutofit fontScale="90000"/>
          </a:bodyPr>
          <a:lstStyle/>
          <a:p>
            <a:r>
              <a:rPr lang="en-IN" sz="4000" dirty="0">
                <a:solidFill>
                  <a:schemeClr val="bg1"/>
                </a:solidFill>
                <a:latin typeface="+mn-lt"/>
              </a:rPr>
              <a:t>The adversary would come</a:t>
            </a:r>
            <a:br>
              <a:rPr lang="en-IN" sz="4000" dirty="0">
                <a:solidFill>
                  <a:schemeClr val="bg1"/>
                </a:solidFill>
                <a:latin typeface="+mn-lt"/>
              </a:rPr>
            </a:br>
            <a:r>
              <a:rPr lang="en-IN" sz="4000" dirty="0">
                <a:solidFill>
                  <a:schemeClr val="bg1"/>
                </a:solidFill>
                <a:latin typeface="+mn-lt"/>
              </a:rPr>
              <a:t>against us in several ways:</a:t>
            </a:r>
            <a:br>
              <a:rPr lang="en-IN" sz="3600" dirty="0">
                <a:solidFill>
                  <a:schemeClr val="bg1"/>
                </a:solidFill>
              </a:rPr>
            </a:br>
            <a:br>
              <a:rPr lang="en-IN" sz="3600" dirty="0">
                <a:solidFill>
                  <a:schemeClr val="bg1"/>
                </a:solidFill>
              </a:rPr>
            </a:br>
            <a:r>
              <a:rPr lang="en-IN" sz="3600" b="1" dirty="0">
                <a:solidFill>
                  <a:schemeClr val="bg1"/>
                </a:solidFill>
                <a:latin typeface="+mn-lt"/>
              </a:rPr>
              <a:t>A. </a:t>
            </a:r>
            <a:r>
              <a:rPr lang="en-IN" sz="4000" b="1" dirty="0">
                <a:solidFill>
                  <a:schemeClr val="bg1"/>
                </a:solidFill>
                <a:latin typeface="+mn-lt"/>
              </a:rPr>
              <a:t>Personal Attacks</a:t>
            </a:r>
            <a:br>
              <a:rPr lang="en-IN" sz="4000" b="1" dirty="0">
                <a:solidFill>
                  <a:schemeClr val="bg1"/>
                </a:solidFill>
                <a:latin typeface="+mn-lt"/>
              </a:rPr>
            </a:br>
            <a:r>
              <a:rPr lang="en-IN" sz="4000" b="1" dirty="0">
                <a:solidFill>
                  <a:schemeClr val="bg1"/>
                </a:solidFill>
                <a:latin typeface="+mn-lt"/>
              </a:rPr>
              <a:t>B. Circumstances</a:t>
            </a:r>
            <a:br>
              <a:rPr lang="en-IN" sz="4000" b="1" dirty="0">
                <a:solidFill>
                  <a:schemeClr val="bg1"/>
                </a:solidFill>
                <a:latin typeface="+mn-lt"/>
              </a:rPr>
            </a:br>
            <a:endParaRPr lang="en-IN" sz="4000" b="1" dirty="0">
              <a:solidFill>
                <a:schemeClr val="bg1"/>
              </a:solidFill>
              <a:latin typeface="+mn-lt"/>
            </a:endParaRPr>
          </a:p>
        </p:txBody>
      </p:sp>
    </p:spTree>
    <p:extLst>
      <p:ext uri="{BB962C8B-B14F-4D97-AF65-F5344CB8AC3E}">
        <p14:creationId xmlns:p14="http://schemas.microsoft.com/office/powerpoint/2010/main" val="343474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1897062"/>
            <a:ext cx="10515600" cy="3063875"/>
          </a:xfrm>
        </p:spPr>
        <p:txBody>
          <a:bodyPr>
            <a:normAutofit/>
          </a:bodyPr>
          <a:lstStyle/>
          <a:p>
            <a:r>
              <a:rPr lang="en-IN" sz="3600" b="1" dirty="0">
                <a:solidFill>
                  <a:schemeClr val="bg1"/>
                </a:solidFill>
                <a:latin typeface="+mn-lt"/>
              </a:rPr>
              <a:t>NOT EVERYTHING BAD IS OF</a:t>
            </a:r>
            <a:br>
              <a:rPr lang="en-IN" sz="3600" b="1" dirty="0">
                <a:solidFill>
                  <a:schemeClr val="bg1"/>
                </a:solidFill>
                <a:latin typeface="+mn-lt"/>
              </a:rPr>
            </a:br>
            <a:r>
              <a:rPr lang="en-IN" sz="3600" b="1" dirty="0">
                <a:solidFill>
                  <a:schemeClr val="bg1"/>
                </a:solidFill>
                <a:latin typeface="+mn-lt"/>
              </a:rPr>
              <a:t>THE DEVIL, BECAUSE…</a:t>
            </a:r>
          </a:p>
        </p:txBody>
      </p:sp>
    </p:spTree>
    <p:extLst>
      <p:ext uri="{BB962C8B-B14F-4D97-AF65-F5344CB8AC3E}">
        <p14:creationId xmlns:p14="http://schemas.microsoft.com/office/powerpoint/2010/main" val="546488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438412"/>
            <a:ext cx="10515600" cy="6087648"/>
          </a:xfrm>
        </p:spPr>
        <p:txBody>
          <a:bodyPr>
            <a:normAutofit/>
          </a:bodyPr>
          <a:lstStyle/>
          <a:p>
            <a:pPr lvl="0"/>
            <a:r>
              <a:rPr lang="en-IN" sz="3600" b="1" dirty="0">
                <a:solidFill>
                  <a:schemeClr val="bg1"/>
                </a:solidFill>
                <a:latin typeface="+mn-lt"/>
              </a:rPr>
              <a:t>FIVE DIMENSIONS TO OUR</a:t>
            </a:r>
            <a:br>
              <a:rPr lang="en-IN" sz="3600" b="1" dirty="0">
                <a:solidFill>
                  <a:schemeClr val="bg1"/>
                </a:solidFill>
                <a:latin typeface="+mn-lt"/>
              </a:rPr>
            </a:br>
            <a:r>
              <a:rPr lang="en-IN" sz="3600" b="1" dirty="0">
                <a:solidFill>
                  <a:schemeClr val="bg1"/>
                </a:solidFill>
                <a:latin typeface="+mn-lt"/>
              </a:rPr>
              <a:t>SPIRITUAL AUTHORITY</a:t>
            </a:r>
            <a:r>
              <a:rPr lang="en-IN" sz="3600" b="1" dirty="0">
                <a:solidFill>
                  <a:schemeClr val="bg1"/>
                </a:solidFill>
                <a:effectLst/>
                <a:latin typeface="+mn-lt"/>
              </a:rPr>
              <a:t> </a:t>
            </a:r>
            <a:br>
              <a:rPr lang="en-IN" sz="3600" b="1" dirty="0">
                <a:solidFill>
                  <a:schemeClr val="bg1"/>
                </a:solidFill>
                <a:effectLst/>
                <a:latin typeface="+mn-lt"/>
              </a:rPr>
            </a:br>
            <a:br>
              <a:rPr lang="en-IN" sz="3600" b="1" dirty="0">
                <a:solidFill>
                  <a:schemeClr val="bg1"/>
                </a:solidFill>
                <a:effectLst/>
                <a:latin typeface="+mn-lt"/>
              </a:rPr>
            </a:br>
            <a:r>
              <a:rPr lang="en-IN" sz="3600" dirty="0">
                <a:solidFill>
                  <a:schemeClr val="bg1"/>
                </a:solidFill>
                <a:effectLst/>
                <a:latin typeface="+mn-lt"/>
              </a:rPr>
              <a:t>1. </a:t>
            </a:r>
            <a:r>
              <a:rPr lang="en-IN" sz="3600" dirty="0">
                <a:solidFill>
                  <a:schemeClr val="bg1"/>
                </a:solidFill>
                <a:latin typeface="+mn-lt"/>
              </a:rPr>
              <a:t>Redemptive Authority:</a:t>
            </a:r>
            <a:br>
              <a:rPr lang="en-IN" sz="3600" dirty="0">
                <a:solidFill>
                  <a:schemeClr val="bg1"/>
                </a:solidFill>
                <a:latin typeface="+mn-lt"/>
              </a:rPr>
            </a:br>
            <a:r>
              <a:rPr lang="en-IN" sz="3600" dirty="0">
                <a:solidFill>
                  <a:schemeClr val="bg1"/>
                </a:solidFill>
                <a:latin typeface="+mn-lt"/>
              </a:rPr>
              <a:t>Our Authority Because of</a:t>
            </a:r>
            <a:br>
              <a:rPr lang="en-IN" sz="3600" dirty="0">
                <a:solidFill>
                  <a:schemeClr val="bg1"/>
                </a:solidFill>
                <a:latin typeface="+mn-lt"/>
              </a:rPr>
            </a:br>
            <a:r>
              <a:rPr lang="en-IN" sz="3600" dirty="0">
                <a:solidFill>
                  <a:schemeClr val="bg1"/>
                </a:solidFill>
                <a:latin typeface="+mn-lt"/>
              </a:rPr>
              <a:t>Christ's Triumph</a:t>
            </a:r>
            <a:br>
              <a:rPr lang="en-IN" sz="4000" dirty="0">
                <a:solidFill>
                  <a:schemeClr val="bg1"/>
                </a:solidFill>
                <a:latin typeface="+mn-lt"/>
              </a:rPr>
            </a:br>
            <a:endParaRPr lang="en-IN" sz="4000" b="1" dirty="0">
              <a:solidFill>
                <a:schemeClr val="bg1"/>
              </a:solidFill>
              <a:latin typeface="+mn-lt"/>
            </a:endParaRPr>
          </a:p>
        </p:txBody>
      </p:sp>
    </p:spTree>
    <p:extLst>
      <p:ext uri="{BB962C8B-B14F-4D97-AF65-F5344CB8AC3E}">
        <p14:creationId xmlns:p14="http://schemas.microsoft.com/office/powerpoint/2010/main" val="3303229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FIVE DIMENSIONS TO OUR</a:t>
            </a:r>
            <a:br>
              <a:rPr lang="en-IN" sz="3600" b="1" dirty="0">
                <a:solidFill>
                  <a:schemeClr val="bg1"/>
                </a:solidFill>
                <a:latin typeface="+mn-lt"/>
              </a:rPr>
            </a:br>
            <a:r>
              <a:rPr lang="en-IN" sz="3600" b="1" dirty="0">
                <a:solidFill>
                  <a:schemeClr val="bg1"/>
                </a:solidFill>
                <a:latin typeface="+mn-lt"/>
              </a:rPr>
              <a:t>SPIRITUAL AUTHORITY</a:t>
            </a:r>
            <a:r>
              <a:rPr lang="en-IN" sz="3600" b="1" dirty="0">
                <a:solidFill>
                  <a:schemeClr val="bg1"/>
                </a:solidFill>
                <a:effectLst/>
                <a:latin typeface="+mn-lt"/>
              </a:rPr>
              <a:t> </a:t>
            </a:r>
            <a:br>
              <a:rPr lang="en-IN" sz="3600" b="1" dirty="0">
                <a:solidFill>
                  <a:schemeClr val="bg1"/>
                </a:solidFill>
                <a:effectLst/>
                <a:latin typeface="+mn-lt"/>
              </a:rPr>
            </a:br>
            <a:br>
              <a:rPr lang="en-IN" sz="3600" b="1" dirty="0">
                <a:solidFill>
                  <a:schemeClr val="bg1"/>
                </a:solidFill>
                <a:effectLst/>
                <a:latin typeface="+mn-lt"/>
              </a:rPr>
            </a:br>
            <a:r>
              <a:rPr lang="en-IN" sz="3600" dirty="0">
                <a:solidFill>
                  <a:schemeClr val="bg1"/>
                </a:solidFill>
                <a:effectLst/>
                <a:latin typeface="+mn-lt"/>
              </a:rPr>
              <a:t>2. </a:t>
            </a:r>
            <a:r>
              <a:rPr lang="en-IN" sz="3600" dirty="0">
                <a:solidFill>
                  <a:schemeClr val="bg1"/>
                </a:solidFill>
                <a:latin typeface="+mn-lt"/>
              </a:rPr>
              <a:t>Inherited Authority:</a:t>
            </a:r>
            <a:br>
              <a:rPr lang="en-IN" sz="3600" dirty="0">
                <a:solidFill>
                  <a:schemeClr val="bg1"/>
                </a:solidFill>
                <a:latin typeface="+mn-lt"/>
              </a:rPr>
            </a:br>
            <a:r>
              <a:rPr lang="en-IN" sz="3600" dirty="0">
                <a:solidFill>
                  <a:schemeClr val="bg1"/>
                </a:solidFill>
                <a:latin typeface="+mn-lt"/>
              </a:rPr>
              <a:t>Our Authority As Sons &amp; Daughters</a:t>
            </a:r>
            <a:br>
              <a:rPr lang="en-IN" sz="3600" dirty="0">
                <a:solidFill>
                  <a:schemeClr val="bg1"/>
                </a:solidFill>
                <a:latin typeface="+mn-lt"/>
              </a:rPr>
            </a:br>
            <a:r>
              <a:rPr lang="en-IN" sz="3600" dirty="0">
                <a:solidFill>
                  <a:schemeClr val="bg1"/>
                </a:solidFill>
                <a:latin typeface="+mn-lt"/>
              </a:rPr>
              <a:t>of God</a:t>
            </a:r>
            <a:br>
              <a:rPr lang="en-IN" sz="4000" dirty="0">
                <a:solidFill>
                  <a:schemeClr val="bg1"/>
                </a:solidFill>
                <a:latin typeface="+mn-lt"/>
              </a:rPr>
            </a:br>
            <a:endParaRPr lang="en-IN" sz="4000" b="1" dirty="0">
              <a:solidFill>
                <a:schemeClr val="bg1"/>
              </a:solidFill>
              <a:latin typeface="+mn-lt"/>
            </a:endParaRPr>
          </a:p>
        </p:txBody>
      </p:sp>
    </p:spTree>
    <p:extLst>
      <p:ext uri="{BB962C8B-B14F-4D97-AF65-F5344CB8AC3E}">
        <p14:creationId xmlns:p14="http://schemas.microsoft.com/office/powerpoint/2010/main" val="1217040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F1B9-366B-C642-BA67-8A6D06D7A0E3}"/>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FIVE DIMENSIONS TO OUR</a:t>
            </a:r>
            <a:br>
              <a:rPr lang="en-IN" sz="3600" b="1" dirty="0">
                <a:solidFill>
                  <a:schemeClr val="bg1"/>
                </a:solidFill>
                <a:latin typeface="+mn-lt"/>
              </a:rPr>
            </a:br>
            <a:r>
              <a:rPr lang="en-IN" sz="3600" b="1" dirty="0">
                <a:solidFill>
                  <a:schemeClr val="bg1"/>
                </a:solidFill>
                <a:latin typeface="+mn-lt"/>
              </a:rPr>
              <a:t>SPIRITUAL AUTHORITY</a:t>
            </a:r>
            <a:r>
              <a:rPr lang="en-IN" sz="3600" b="1" dirty="0">
                <a:solidFill>
                  <a:schemeClr val="bg1"/>
                </a:solidFill>
                <a:effectLst/>
                <a:latin typeface="+mn-lt"/>
              </a:rPr>
              <a:t> </a:t>
            </a:r>
            <a:br>
              <a:rPr lang="en-IN" sz="3600" b="1" dirty="0">
                <a:solidFill>
                  <a:schemeClr val="bg1"/>
                </a:solidFill>
                <a:effectLst/>
                <a:latin typeface="+mn-lt"/>
              </a:rPr>
            </a:br>
            <a:br>
              <a:rPr lang="en-IN" sz="3600" b="1" dirty="0">
                <a:solidFill>
                  <a:schemeClr val="bg1"/>
                </a:solidFill>
                <a:effectLst/>
                <a:latin typeface="+mn-lt"/>
              </a:rPr>
            </a:br>
            <a:r>
              <a:rPr lang="en-IN" sz="3600" dirty="0">
                <a:solidFill>
                  <a:schemeClr val="bg1"/>
                </a:solidFill>
                <a:effectLst/>
                <a:latin typeface="+mn-lt"/>
              </a:rPr>
              <a:t>3. </a:t>
            </a:r>
            <a:r>
              <a:rPr lang="en-IN" sz="3600" dirty="0">
                <a:solidFill>
                  <a:schemeClr val="bg1"/>
                </a:solidFill>
                <a:latin typeface="+mn-lt"/>
              </a:rPr>
              <a:t>Positional Authority:</a:t>
            </a:r>
            <a:br>
              <a:rPr lang="en-IN" sz="3600" dirty="0">
                <a:solidFill>
                  <a:schemeClr val="bg1"/>
                </a:solidFill>
                <a:latin typeface="+mn-lt"/>
              </a:rPr>
            </a:br>
            <a:r>
              <a:rPr lang="en-IN" sz="3600" dirty="0">
                <a:solidFill>
                  <a:schemeClr val="bg1"/>
                </a:solidFill>
                <a:latin typeface="+mn-lt"/>
              </a:rPr>
              <a:t>Our Authority In Christ</a:t>
            </a:r>
            <a:br>
              <a:rPr lang="en-IN" sz="4000" dirty="0">
                <a:solidFill>
                  <a:schemeClr val="bg1"/>
                </a:solidFill>
                <a:latin typeface="+mn-lt"/>
              </a:rPr>
            </a:br>
            <a:endParaRPr lang="en-IN" sz="4000" b="1" dirty="0">
              <a:solidFill>
                <a:schemeClr val="bg1"/>
              </a:solidFill>
              <a:latin typeface="+mn-lt"/>
            </a:endParaRPr>
          </a:p>
        </p:txBody>
      </p:sp>
    </p:spTree>
    <p:extLst>
      <p:ext uri="{BB962C8B-B14F-4D97-AF65-F5344CB8AC3E}">
        <p14:creationId xmlns:p14="http://schemas.microsoft.com/office/powerpoint/2010/main" val="411949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579</Words>
  <Application>Microsoft Macintosh PowerPoint</Application>
  <PresentationFormat>Widescreen</PresentationFormat>
  <Paragraphs>22</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PowerPoint Presentation</vt:lpstr>
      <vt:lpstr>OUR ADVERSARY THE DEVIL</vt:lpstr>
      <vt:lpstr>1 Peter 5:8-9  8 Be sober, be vigilant; because your adversary the devil walks about like a roaring lion, seeking whom he may devour.</vt:lpstr>
      <vt:lpstr>1 Peter 5:8-9  9 Resist him, steadfast in the faith, knowing that the same sufferings are experienced by your brotherhood in the world. </vt:lpstr>
      <vt:lpstr>The adversary would come against us in several ways:  A. Personal Attacks B. Circumstances </vt:lpstr>
      <vt:lpstr>NOT EVERYTHING BAD IS OF THE DEVIL, BECAUSE…</vt:lpstr>
      <vt:lpstr>FIVE DIMENSIONS TO OUR SPIRITUAL AUTHORITY   1. Redemptive Authority: Our Authority Because of Christ's Triumph </vt:lpstr>
      <vt:lpstr>FIVE DIMENSIONS TO OUR SPIRITUAL AUTHORITY   2. Inherited Authority: Our Authority As Sons &amp; Daughters of God </vt:lpstr>
      <vt:lpstr>FIVE DIMENSIONS TO OUR SPIRITUAL AUTHORITY   3. Positional Authority: Our Authority In Christ </vt:lpstr>
      <vt:lpstr>FIVE DIMENSIONS TO OUR SPIRITUAL AUTHORITY   4. Delegated Authority: Our Authority As Christ’s Representatives </vt:lpstr>
      <vt:lpstr>FIVE DIMENSIONS TO OUR SPIRITUAL AUTHORITY   5. Empowered Authority: Our Authority Through The Anointing </vt:lpstr>
      <vt:lpstr>REDEMPTIVE AUTHORITY: OUR AUTHORITY BECAUSE OF CHRIST'S TRIUMPH</vt:lpstr>
      <vt:lpstr>Colossians 2:15 Having disarmed principalities and powers, He made a public spectacle of them, triumphing over them in it.</vt:lpstr>
      <vt:lpstr>Hebrews 2:14 Inasmuch then as the children have partaken of flesh and blood, He Himself likewise shared in the same, that through death He might destroy him who had the power of death, that is, the devil, </vt:lpstr>
      <vt:lpstr>Isaiah 53:12 Therefore I will divide Him a portion with the great, And He shall divide the spoil with the strong, Because He poured out His soul unto death, And He was numbered with the transgressors, And He bore the sin of many, And made intercession for the transgressors. </vt:lpstr>
      <vt:lpstr>Colossians 1:12-14 12 giving thanks to the Father who has qualified us to be partakers of the inheritance of the saints in the light. </vt:lpstr>
      <vt:lpstr>Colossians 1:12-14 13 He has delivered us from the power of darkness and conveyed us into the kingdom of the Son of His love,  14 in whom we have redemption through His blood, the forgiveness of sins.  </vt:lpstr>
      <vt:lpstr>Romans 5:17 For if by the one man's offense death reigned through the one, much more those who receive abundance of grace and of the gift of righteousness will reign in life through the One, Jesus Christ. </vt:lpstr>
      <vt:lpstr>IF SATAN HAS BEEN DEFEATED, WHY DOES HE APPEAR SO STRONG?</vt:lpstr>
      <vt:lpstr>Satan's Tactics: 1. Mind Games 2. Open Doors  3. Violations And Intrusions </vt:lpstr>
      <vt:lpstr>RESIST FIRM IN THE FAITH</vt:lpstr>
      <vt:lpstr>1 Peter 5:8-9 8 Be sober, be vigilant; because your adversary the devil walks about like a roaring lion, seeking whom he may devour.  </vt:lpstr>
      <vt:lpstr>1 Peter 5:8-9 9 Resist him, steadfast in the faith, knowing that the same sufferings are experienced by your brotherhood in the world.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APCWO Media License</dc:creator>
  <cp:lastModifiedBy>APCWO Media License</cp:lastModifiedBy>
  <cp:revision>8</cp:revision>
  <dcterms:created xsi:type="dcterms:W3CDTF">2022-02-03T19:21:56Z</dcterms:created>
  <dcterms:modified xsi:type="dcterms:W3CDTF">2022-02-04T14:56:31Z</dcterms:modified>
</cp:coreProperties>
</file>