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/>
    <p:restoredTop sz="97155"/>
  </p:normalViewPr>
  <p:slideViewPr>
    <p:cSldViewPr snapToGrid="0" snapToObjects="1">
      <p:cViewPr varScale="1">
        <p:scale>
          <a:sx n="145" d="100"/>
          <a:sy n="145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2923-CA31-7E4A-AA3C-28DD0834B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40892-1CD1-DD4E-AD2F-E4849FC28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A481-D8E8-8748-815E-612F4A22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EF577-3748-354C-94E8-40D79255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9D35-C410-484A-9E5C-9D36AB90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4C74-48A0-0749-9367-01D0C054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42FB4-78BD-3249-9425-1D1CEF51C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881F5-1C69-E641-B115-9E6D4939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22094-2E39-3341-A58D-678BBB67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0F440-77DB-E84C-AC0B-EFB71180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0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212CB-F243-064B-AF31-DCD0557A0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88F16-0D1D-024C-88A1-0DFD632E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BA3A1-19DA-8D47-888D-4F9D5E39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D873-7AC2-CE4E-9BCF-5E6E5686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23CB5-2F01-F645-8C8B-7203105C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9624-8442-4244-B89B-237FB46B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AF5D-BD3B-6D4F-869F-B26D8EA5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B0B90-45E0-3F46-8D9A-75A2E851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77CB-1934-6442-B391-F7A1EA67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EA70-C6F5-F74B-BAE6-815661CE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5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442C-12E4-E848-A997-97834B3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953A-DDFE-1846-9A48-6D1D73B13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E0B6-5A45-7646-8AC6-7D4AEFAF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F3B04-0FC8-374F-B38D-38DEBA56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16BC2-A57A-0B4C-9D02-81AA1873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A18B5-C8FA-7D4C-BB34-694053FD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5D19-C695-3146-BE10-BDB5BDF22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12416-00CD-EA46-B5DB-050A30FB0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AF3AF-E6A0-0D4E-AAC6-FA4973B2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3960D-055C-5448-A241-D3BB5FDF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52778-BCDD-5E4D-B609-10F12F1B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59F4-5AB4-6444-9BDF-DEF96E6B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98E2-B799-4449-B85E-05B14E48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9C3D-AAB6-DF4E-AAB7-9D94E37C2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22427-B184-2443-87DA-0A134BA4B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3D649-C0AC-AB41-BF51-1E6089F6C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9152E-67A7-2D4B-A034-4FCCDBDE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F3989-FB88-5F40-9832-25E10F8F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0A801-D5E6-BC4A-9290-5C6EA61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7A33-EA6F-1142-A0B3-65E2E2BE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56C6A-EF17-594C-B1B9-97110ACA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89E8E-A93F-964C-88E7-FDDC9454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1CB14-033A-B54F-84A5-E7A23402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85B12-00C7-A743-B05F-0D036F59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70F35-D6D3-8246-8BCB-26E55B99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5E30-F35E-5944-AE15-61305032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4DFF-7AB4-6A46-8682-AE93CBA3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5389-5422-7844-B214-3B1743C7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E7DC6-D6AC-DD41-8C80-6CA27CC64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AC63-BA5E-1645-B6FD-FF18C891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9C96D-ABD1-3A46-8374-06C50EB7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1BE14-E678-9A4C-B9F8-CDB938A5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6E63-5368-4D4C-A846-D3797128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AA2BF-C040-1F4E-ABE7-D092340EC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2286B-BE4F-6A42-A96F-E7CEE49D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50ED9-35F9-F046-A304-A9493153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B3E6D-3886-0D45-9521-C6770BC6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4E4CB-7C26-E44E-99FA-D00DF929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12F25-5D37-9746-9302-7456704D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769B7-8F1D-7C4A-8BBE-C40D4E07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F5EB-7793-B74E-956A-1C8A8D742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D389-E1F4-8547-B478-74B994AA0F6A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8817-6ADD-344D-9D5D-CC050C093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76DA7-B54F-D945-AC67-5CA875C02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A3CC-E177-4846-9973-2A25B327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92C48549-AABB-6746-8856-D7ED61523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2274838"/>
            <a:ext cx="8295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</a:rPr>
              <a:t>BELIEVE GOD, EVEN IF IT IS HOPELESS</a:t>
            </a:r>
            <a:endParaRPr lang="en-IN" sz="3600" b="1" cap="small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b="1" cap="small" dirty="0">
                <a:solidFill>
                  <a:schemeClr val="bg1"/>
                </a:solidFill>
              </a:rPr>
              <a:t>DO NOT LET CIRCUMSTANCES DICTATE YOUR FAITH</a:t>
            </a:r>
            <a:endParaRPr lang="en-IN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1289953"/>
            <a:ext cx="82959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3. He Was Not Weak In Faith And Did Not Look At The Circumstances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Romans 4:19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And not being weak in faith, he did not consider his own body, already dead (since he was about a hundred years old), and the deadness of Sarah's womb.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1074509"/>
            <a:ext cx="8295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Pay Attention To God’s Word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Proverbs 4:20-22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20 My son, give attention to my words; Incline your ear to my sayings.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21 Do not let them depart from your eyes; Keep them in the midst of your heart;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22 For they are life to those who find them, And health to all their flesh.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8345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2059394"/>
            <a:ext cx="82959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Speak Faith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Romans 10:17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So then faith comes by hearing, and hearing by the word of God.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2274838"/>
            <a:ext cx="8295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</a:rPr>
              <a:t>DO NOT LET CIRCUMSTANCES DICTATE YOUR FAITH</a:t>
            </a:r>
            <a:endParaRPr lang="en-IN" sz="3600" b="1" cap="small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b="1" cap="small" dirty="0">
                <a:solidFill>
                  <a:schemeClr val="bg1"/>
                </a:solidFill>
              </a:rPr>
              <a:t>REFUSE TO WAVER</a:t>
            </a:r>
            <a:endParaRPr lang="en-IN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4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1720840"/>
            <a:ext cx="8295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4. He Did Not Waver At The Promise Of God Through Unbelief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Romans 4:20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He did not waver at the promise of God through unbelief, ..,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9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1874728"/>
            <a:ext cx="8295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James 1:6-7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6 But let him ask in faith, with no doubting, for he who doubts is like a wave of the sea driven and tossed by the wind.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7 For let not that man suppose that he will receive anything from the Lord;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8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1536174"/>
            <a:ext cx="8295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Quench Fiery Darts With The Shield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Of Faith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Ephesians 6:16  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above all, taking the shield of faith with which you will be able to quench all the fiery darts of the wicked one.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3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3105834"/>
            <a:ext cx="8295974" cy="646331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</a:rPr>
              <a:t>REFUSE TO WAVER</a:t>
            </a:r>
            <a:endParaRPr lang="en-IN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8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1443841"/>
            <a:ext cx="8295974" cy="3970318"/>
          </a:xfrm>
          <a:prstGeom prst="rect">
            <a:avLst/>
          </a:prstGeom>
          <a:noFill/>
        </p:spPr>
        <p:txBody>
          <a:bodyPr wrap="square" lIns="9000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SUMMARY</a:t>
            </a:r>
          </a:p>
          <a:p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1. BELIEVE GOD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2. BELIEVE GOD, EVEN IF IT IS HOPELESS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3. DO NOT LET CIRCUMSTANCES DICTATE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YOUR FAITH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4. REFUSE TO WAVER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72662" y="1166842"/>
            <a:ext cx="8066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God Has Already Made Full Provision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 </a:t>
            </a:r>
            <a:endParaRPr lang="en-IN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 Provision Has Been Made</a:t>
            </a:r>
            <a:endParaRPr lang="en-IN" sz="3600" b="1" dirty="0">
              <a:solidFill>
                <a:schemeClr val="bg1"/>
              </a:solidFill>
            </a:endParaRPr>
          </a:p>
          <a:p>
            <a:endParaRPr lang="en-IN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God Provided It, So We Can Have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Abraham Received From God</a:t>
            </a:r>
            <a:endParaRPr lang="en-IN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8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72662" y="920621"/>
            <a:ext cx="8295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Romans 4:17-21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17 (as it is written, "I have made you a father of many nations") in the presence of Him whom he believed—God, who gives life to the dead and calls those things which do not exist as though they did;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18 who, contrary to hope, in hope believed, so that he became the father of many nations, according to what was spoken, "so shall your descendants be."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0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72662" y="1166842"/>
            <a:ext cx="8295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 And not being weak in faith, he did not consider his own body, already dead (since he was about a hundred years old), and the deadness of Sarah's womb.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20 He did not waver at the promise of God through unbelief, but was strengthened in faith, giving glory to God,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21 and being fully convinced that what He had promised He was also able to perform.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0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72662" y="1997839"/>
            <a:ext cx="8295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BELIEVE GOD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 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1. Abraham Believed God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We Believe God And His Word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1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2274838"/>
            <a:ext cx="8295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</a:rPr>
              <a:t>BELIEVE GOD, EVEN IF IT IS HOPELESS</a:t>
            </a:r>
          </a:p>
          <a:p>
            <a:endParaRPr lang="en-US" sz="3600" b="1" cap="small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2. Against All Hope, In Hope,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He Still Believed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2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2120949"/>
            <a:ext cx="82959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Romans 4:18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who, contrary to hope, in hope believed, so that he became the father of many nations, according to what was spoken, "so shall your descendants be."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828288"/>
            <a:ext cx="82959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Fear Not, Only Believe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Mark 5:35-36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35 While He was still speaking, some came from the ruler of the synagogue's house who said, "Your daughter is dead. Why trouble the Teacher any further?"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36 As soon as Jesus heard the word that was spoken, He said to the ruler of the synagogue, "Do not be afraid; only believe."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4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F0AA60D8-48F5-1243-92F5-C95B77A0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70D4C-EA97-E747-BC97-0CBDAF1250C7}"/>
              </a:ext>
            </a:extLst>
          </p:cNvPr>
          <p:cNvSpPr txBox="1"/>
          <p:nvPr/>
        </p:nvSpPr>
        <p:spPr>
          <a:xfrm>
            <a:off x="660136" y="551289"/>
            <a:ext cx="829597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If You Believe, You Will See The Glory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Of God</a:t>
            </a:r>
            <a:endParaRPr lang="en-IN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John 11:39-40</a:t>
            </a:r>
            <a:endParaRPr lang="en-IN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39 Jesus said, "Take away the stone." Martha, the sister of him who was dead, said to Him, "Lord, by this time there is a stench, for he has been dead four days." </a:t>
            </a:r>
            <a:endParaRPr lang="en-IN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40 Jesus said to her, "Did I not say to you that if you would believe you would see the glory of God?"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6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713</Words>
  <Application>Microsoft Macintosh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APC MPT</dc:creator>
  <cp:lastModifiedBy>APC MPT</cp:lastModifiedBy>
  <cp:revision>5</cp:revision>
  <dcterms:created xsi:type="dcterms:W3CDTF">2022-01-11T10:59:38Z</dcterms:created>
  <dcterms:modified xsi:type="dcterms:W3CDTF">2022-01-12T07:25:30Z</dcterms:modified>
</cp:coreProperties>
</file>