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84" r:id="rId5"/>
    <p:sldId id="258" r:id="rId6"/>
    <p:sldId id="259" r:id="rId7"/>
    <p:sldId id="260" r:id="rId8"/>
    <p:sldId id="263" r:id="rId9"/>
    <p:sldId id="264" r:id="rId10"/>
    <p:sldId id="266" r:id="rId11"/>
    <p:sldId id="267" r:id="rId12"/>
    <p:sldId id="268" r:id="rId13"/>
    <p:sldId id="271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12192000" cy="6858000"/>
  <p:notesSz cx="7103745" cy="1023429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320" cy="7632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Picture 3" descr="2021-12-12-I-Waited-Patiently-PPT-Cover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1430" y="-5715"/>
            <a:ext cx="12238990" cy="688403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Picture 5" descr="2021-12-12-I-Waited-Patiently-PPT-Backgroun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4605" y="-8255"/>
            <a:ext cx="12243435" cy="688657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600075" y="2127885"/>
            <a:ext cx="11013440" cy="26149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3600">
                <a:solidFill>
                  <a:schemeClr val="bg1"/>
                </a:solidFill>
                <a:latin typeface="Calibri Bold" panose="020F0702030404030204" charset="0"/>
                <a:cs typeface="Calibri Bold" panose="020F0702030404030204" charset="0"/>
                <a:sym typeface="+mn-ea"/>
              </a:rPr>
              <a:t>James 1:2-4</a:t>
            </a:r>
            <a:endParaRPr lang="en-US" sz="3600">
              <a:solidFill>
                <a:schemeClr val="bg1"/>
              </a:solidFill>
              <a:latin typeface="Calibri Bold" panose="020F0702030404030204" charset="0"/>
              <a:cs typeface="Calibri Bold" panose="020F0702030404030204" charset="0"/>
              <a:sym typeface="+mn-ea"/>
            </a:endParaRPr>
          </a:p>
          <a:p>
            <a:pPr algn="l"/>
            <a:r>
              <a:rPr lang="en-US" sz="32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2 My brethren, count it all joy when you fall into various trials, </a:t>
            </a:r>
            <a:endParaRPr lang="en-US" sz="320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algn="l"/>
            <a:r>
              <a:rPr lang="en-US" sz="32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3 knowing that the testing of your faith produces patience. </a:t>
            </a:r>
            <a:endParaRPr lang="en-US" sz="320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algn="l"/>
            <a:r>
              <a:rPr lang="en-US" sz="32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4 But let patience have its perfect work, that you may be perfect and complete, lacking nothing. </a:t>
            </a:r>
            <a:endParaRPr lang="en-US" sz="320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Picture 5" descr="2021-12-12-I-Waited-Patiently-PPT-Backgroun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4605" y="-8255"/>
            <a:ext cx="12243435" cy="688657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600075" y="2835910"/>
            <a:ext cx="1101344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3600">
                <a:solidFill>
                  <a:schemeClr val="bg1"/>
                </a:solidFill>
                <a:latin typeface="Calibri Bold" panose="020F0702030404030204" charset="0"/>
                <a:cs typeface="Calibri Bold" panose="020F0702030404030204" charset="0"/>
                <a:sym typeface="+mn-ea"/>
              </a:rPr>
              <a:t>Romans 5:4</a:t>
            </a:r>
            <a:r>
              <a:rPr lang="en-US" sz="3600" b="1">
                <a:solidFill>
                  <a:schemeClr val="bg1"/>
                </a:solidFill>
                <a:latin typeface="Calibri Bold" panose="020F0702030404030204" charset="0"/>
                <a:cs typeface="Calibri Bold" panose="020F0702030404030204" charset="0"/>
                <a:sym typeface="+mn-ea"/>
              </a:rPr>
              <a:t> </a:t>
            </a:r>
            <a:endParaRPr lang="en-US" sz="3600" b="1">
              <a:solidFill>
                <a:schemeClr val="bg1"/>
              </a:solidFill>
              <a:latin typeface="Calibri Bold" panose="020F0702030404030204" charset="0"/>
              <a:cs typeface="Calibri Bold" panose="020F0702030404030204" charset="0"/>
              <a:sym typeface="+mn-ea"/>
            </a:endParaRPr>
          </a:p>
          <a:p>
            <a:pPr algn="l"/>
            <a:r>
              <a:rPr sz="36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Endurance</a:t>
            </a:r>
            <a:r>
              <a:rPr lang="en-US" sz="36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 develops proven, approved</a:t>
            </a:r>
            <a:r>
              <a:rPr lang="en-IN" altLang="en-US" sz="36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 and</a:t>
            </a:r>
            <a:r>
              <a:rPr lang="en-US" sz="36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 refined character</a:t>
            </a:r>
            <a:endParaRPr lang="en-US" sz="360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Picture 5" descr="2021-12-12-I-Waited-Patiently-PPT-Backgroun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4605" y="-8255"/>
            <a:ext cx="12243435" cy="688657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600075" y="2558415"/>
            <a:ext cx="1101344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3600">
                <a:solidFill>
                  <a:schemeClr val="bg1"/>
                </a:solidFill>
                <a:latin typeface="Calibri Bold" panose="020F0702030404030204" charset="0"/>
                <a:cs typeface="Calibri Bold" panose="020F0702030404030204" charset="0"/>
                <a:sym typeface="+mn-ea"/>
              </a:rPr>
              <a:t>DECLARE THIS:</a:t>
            </a:r>
            <a:endParaRPr lang="en-US" sz="3600">
              <a:solidFill>
                <a:schemeClr val="bg1"/>
              </a:solidFill>
              <a:latin typeface="Calibri Bold" panose="020F0702030404030204" charset="0"/>
              <a:cs typeface="Calibri Bold" panose="020F0702030404030204" charset="0"/>
              <a:sym typeface="+mn-ea"/>
            </a:endParaRPr>
          </a:p>
          <a:p>
            <a:pPr algn="l"/>
            <a:r>
              <a:rPr lang="en-US" sz="36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WHILE I AM WAITING GOD IS PERFECTING SOMETHING IN ME!</a:t>
            </a:r>
            <a:endParaRPr lang="en-US" sz="3600" b="1">
              <a:solidFill>
                <a:schemeClr val="bg1"/>
              </a:solidFill>
              <a:latin typeface="Calibri Bold" panose="020F0702030404030204" charset="0"/>
              <a:cs typeface="Calibri Bold" panose="020F0702030404030204" charset="0"/>
              <a:sym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Picture 5" descr="2021-12-12-I-Waited-Patiently-PPT-Backgroun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4605" y="-8255"/>
            <a:ext cx="12243435" cy="688657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600075" y="803910"/>
            <a:ext cx="11013440" cy="52622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3600" b="1">
                <a:solidFill>
                  <a:schemeClr val="bg1"/>
                </a:solidFill>
                <a:latin typeface="Calibri Bold" panose="020F0702030404030204" charset="0"/>
                <a:cs typeface="Calibri Bold" panose="020F0702030404030204" charset="0"/>
                <a:sym typeface="+mn-ea"/>
              </a:rPr>
              <a:t>HE INCLINED TO ME</a:t>
            </a:r>
            <a:endParaRPr lang="en-US" sz="3600" b="1">
              <a:solidFill>
                <a:schemeClr val="bg1"/>
              </a:solidFill>
              <a:latin typeface="Calibri Bold" panose="020F0702030404030204" charset="0"/>
              <a:cs typeface="Calibri Bold" panose="020F0702030404030204" charset="0"/>
              <a:sym typeface="+mn-ea"/>
            </a:endParaRPr>
          </a:p>
          <a:p>
            <a:pPr algn="l"/>
            <a:endParaRPr lang="en-US" sz="360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algn="l"/>
            <a:r>
              <a:rPr lang="en-US" sz="3600">
                <a:solidFill>
                  <a:schemeClr val="bg1"/>
                </a:solidFill>
                <a:latin typeface="Calibri Bold" panose="020F0702030404030204" charset="0"/>
                <a:cs typeface="Calibri Bold" panose="020F0702030404030204" charset="0"/>
                <a:sym typeface="+mn-ea"/>
              </a:rPr>
              <a:t>Psalm 40:1</a:t>
            </a:r>
            <a:endParaRPr lang="en-US" sz="3600">
              <a:solidFill>
                <a:schemeClr val="bg1"/>
              </a:solidFill>
              <a:latin typeface="Calibri Bold" panose="020F0702030404030204" charset="0"/>
              <a:cs typeface="Calibri Bold" panose="020F0702030404030204" charset="0"/>
              <a:sym typeface="+mn-ea"/>
            </a:endParaRPr>
          </a:p>
          <a:p>
            <a:pPr algn="l"/>
            <a:r>
              <a:rPr lang="en-US" sz="32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I waited patiently for the LORD; And He inclined to me, And heard my cry.</a:t>
            </a:r>
            <a:endParaRPr lang="en-US" sz="320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algn="l"/>
            <a:endParaRPr lang="en-US" sz="320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algn="l"/>
            <a:r>
              <a:rPr lang="en-US" sz="3600">
                <a:solidFill>
                  <a:schemeClr val="bg1"/>
                </a:solidFill>
                <a:latin typeface="Calibri Bold" panose="020F0702030404030204" charset="0"/>
                <a:cs typeface="Calibri Bold" panose="020F0702030404030204" charset="0"/>
                <a:sym typeface="+mn-ea"/>
              </a:rPr>
              <a:t>Psalm 40:12</a:t>
            </a:r>
            <a:endParaRPr lang="en-US" sz="3600">
              <a:solidFill>
                <a:schemeClr val="bg1"/>
              </a:solidFill>
              <a:latin typeface="Calibri Bold" panose="020F0702030404030204" charset="0"/>
              <a:cs typeface="Calibri Bold" panose="020F0702030404030204" charset="0"/>
              <a:sym typeface="+mn-ea"/>
            </a:endParaRPr>
          </a:p>
          <a:p>
            <a:pPr algn="l"/>
            <a:r>
              <a:rPr lang="en-US" sz="32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For innumerable evils have surrounded me; My iniquities have overtaken me, so that I am not able to look up; They are more than the hairs of my head; Therefore my heart fails me. </a:t>
            </a:r>
            <a:endParaRPr lang="en-US" sz="320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Picture 5" descr="2021-12-12-I-Waited-Patiently-PPT-Backgroun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4605" y="-8255"/>
            <a:ext cx="12243435" cy="688657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600075" y="2558415"/>
            <a:ext cx="1101344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3600">
                <a:solidFill>
                  <a:schemeClr val="bg1"/>
                </a:solidFill>
                <a:latin typeface="Calibri Bold" panose="020F0702030404030204" charset="0"/>
                <a:cs typeface="Calibri Bold" panose="020F0702030404030204" charset="0"/>
                <a:sym typeface="+mn-ea"/>
              </a:rPr>
              <a:t>DECLARE THIS:</a:t>
            </a:r>
            <a:endParaRPr lang="en-US" sz="3600">
              <a:solidFill>
                <a:schemeClr val="bg1"/>
              </a:solidFill>
              <a:latin typeface="Calibri Bold" panose="020F0702030404030204" charset="0"/>
              <a:cs typeface="Calibri Bold" panose="020F0702030404030204" charset="0"/>
              <a:sym typeface="+mn-ea"/>
            </a:endParaRPr>
          </a:p>
          <a:p>
            <a:pPr algn="l"/>
            <a:r>
              <a:rPr lang="en-US" sz="36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WHILE I AM WAITING, GOD IS NEAR ME, LEANING OVER AND LISTENING TO ME!</a:t>
            </a:r>
            <a:endParaRPr lang="en-US" sz="360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Picture 5" descr="2021-12-12-I-Waited-Patiently-PPT-Backgroun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4605" y="-8255"/>
            <a:ext cx="12243435" cy="688657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600075" y="1019810"/>
            <a:ext cx="11013440" cy="48310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00000"/>
              </a:lnSpc>
            </a:pPr>
            <a:r>
              <a:rPr lang="en-US" sz="3600" b="1">
                <a:solidFill>
                  <a:schemeClr val="bg1"/>
                </a:solidFill>
                <a:latin typeface="Calibri Bold" panose="020F0702030404030204" charset="0"/>
                <a:cs typeface="Calibri Bold" panose="020F0702030404030204" charset="0"/>
                <a:sym typeface="+mn-ea"/>
              </a:rPr>
              <a:t>A HORRIBLE PIT AND THE MIRY CLAY</a:t>
            </a:r>
            <a:endParaRPr lang="en-US" sz="3600" b="1">
              <a:solidFill>
                <a:schemeClr val="bg1"/>
              </a:solidFill>
              <a:latin typeface="Calibri Bold" panose="020F0702030404030204" charset="0"/>
              <a:cs typeface="Calibri Bold" panose="020F0702030404030204" charset="0"/>
              <a:sym typeface="+mn-ea"/>
            </a:endParaRPr>
          </a:p>
          <a:p>
            <a:pPr algn="l">
              <a:lnSpc>
                <a:spcPct val="100000"/>
              </a:lnSpc>
            </a:pPr>
            <a:endParaRPr lang="en-US" sz="3600" b="1">
              <a:solidFill>
                <a:schemeClr val="bg1"/>
              </a:solidFill>
              <a:latin typeface="Calibri Bold" panose="020F0702030404030204" charset="0"/>
              <a:cs typeface="Calibri Bold" panose="020F0702030404030204" charset="0"/>
              <a:sym typeface="+mn-ea"/>
            </a:endParaRPr>
          </a:p>
          <a:p>
            <a:pPr algn="l">
              <a:lnSpc>
                <a:spcPct val="100000"/>
              </a:lnSpc>
            </a:pPr>
            <a:r>
              <a:rPr lang="en-US" sz="3600">
                <a:solidFill>
                  <a:schemeClr val="bg1"/>
                </a:solidFill>
                <a:latin typeface="Calibri Bold" panose="020F0702030404030204" charset="0"/>
                <a:cs typeface="Calibri Bold" panose="020F0702030404030204" charset="0"/>
                <a:sym typeface="+mn-ea"/>
              </a:rPr>
              <a:t>Psalm 40:2</a:t>
            </a:r>
            <a:endParaRPr lang="en-US" sz="3600">
              <a:solidFill>
                <a:schemeClr val="bg1"/>
              </a:solidFill>
              <a:latin typeface="Calibri Bold" panose="020F0702030404030204" charset="0"/>
              <a:cs typeface="Calibri Bold" panose="020F0702030404030204" charset="0"/>
              <a:sym typeface="+mn-ea"/>
            </a:endParaRPr>
          </a:p>
          <a:p>
            <a:pPr algn="l">
              <a:lnSpc>
                <a:spcPct val="100000"/>
              </a:lnSpc>
            </a:pPr>
            <a:r>
              <a:rPr lang="en-US" sz="32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2 He also brought me up out of a horrible pit, Out of the miry clay, ….</a:t>
            </a:r>
            <a:endParaRPr lang="en-US" sz="360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algn="l">
              <a:lnSpc>
                <a:spcPct val="100000"/>
              </a:lnSpc>
            </a:pPr>
            <a:endParaRPr lang="en-US" sz="360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algn="l">
              <a:lnSpc>
                <a:spcPct val="100000"/>
              </a:lnSpc>
            </a:pPr>
            <a:r>
              <a:rPr lang="en-US" sz="3600">
                <a:solidFill>
                  <a:schemeClr val="bg1"/>
                </a:solidFill>
                <a:latin typeface="Calibri Bold" panose="020F0702030404030204" charset="0"/>
                <a:cs typeface="Calibri Bold" panose="020F0702030404030204" charset="0"/>
                <a:sym typeface="+mn-ea"/>
              </a:rPr>
              <a:t>Psalm 40:12</a:t>
            </a:r>
            <a:endParaRPr lang="en-US" sz="3600">
              <a:solidFill>
                <a:schemeClr val="bg1"/>
              </a:solidFill>
              <a:latin typeface="Calibri Bold" panose="020F0702030404030204" charset="0"/>
              <a:cs typeface="Calibri Bold" panose="020F0702030404030204" charset="0"/>
              <a:sym typeface="+mn-ea"/>
            </a:endParaRPr>
          </a:p>
          <a:p>
            <a:pPr algn="l">
              <a:lnSpc>
                <a:spcPct val="100000"/>
              </a:lnSpc>
            </a:pPr>
            <a:r>
              <a:rPr lang="en-US" sz="32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For innumerable evils have surrounded me; My iniquities have overtaken me,….</a:t>
            </a:r>
            <a:endParaRPr lang="en-US" sz="320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Picture 5" descr="2021-12-12-I-Waited-Patiently-PPT-Backgroun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4605" y="-8255"/>
            <a:ext cx="12243435" cy="688657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600075" y="2393315"/>
            <a:ext cx="11013440" cy="2084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90000"/>
              </a:lnSpc>
            </a:pPr>
            <a:r>
              <a:rPr lang="en-US" sz="3600">
                <a:solidFill>
                  <a:schemeClr val="bg1"/>
                </a:solidFill>
                <a:latin typeface="Calibri Bold" panose="020F0702030404030204" charset="0"/>
                <a:cs typeface="Calibri Bold" panose="020F0702030404030204" charset="0"/>
                <a:sym typeface="+mn-ea"/>
              </a:rPr>
              <a:t>Psalm 40:14</a:t>
            </a:r>
            <a:endParaRPr lang="en-US" sz="3600">
              <a:solidFill>
                <a:schemeClr val="bg1"/>
              </a:solidFill>
              <a:latin typeface="Calibri Bold" panose="020F0702030404030204" charset="0"/>
              <a:cs typeface="Calibri Bold" panose="020F0702030404030204" charset="0"/>
              <a:sym typeface="+mn-ea"/>
            </a:endParaRPr>
          </a:p>
          <a:p>
            <a:pPr algn="l">
              <a:lnSpc>
                <a:spcPct val="90000"/>
              </a:lnSpc>
            </a:pPr>
            <a:r>
              <a:rPr lang="en-US" sz="36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Let them be ashamed and brought to mutual confusion Who seek to destroy my life; Let them be driven backward and brought to dishonor Who wish me evil. </a:t>
            </a:r>
            <a:endParaRPr lang="en-US" sz="320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Picture 5" descr="2021-12-12-I-Waited-Patiently-PPT-Backgroun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4605" y="-8255"/>
            <a:ext cx="12243435" cy="688657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600075" y="426720"/>
            <a:ext cx="11013440" cy="60166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90000"/>
              </a:lnSpc>
            </a:pPr>
            <a:r>
              <a:rPr lang="en-US" sz="3600" b="1">
                <a:solidFill>
                  <a:schemeClr val="bg1"/>
                </a:solidFill>
                <a:latin typeface="Calibri Bold" panose="020F0702030404030204" charset="0"/>
                <a:cs typeface="Calibri Bold" panose="020F0702030404030204" charset="0"/>
                <a:sym typeface="+mn-ea"/>
              </a:rPr>
              <a:t>THE LORD'S MARVELOUS DELIVERANCE</a:t>
            </a:r>
            <a:endParaRPr lang="en-US" sz="3600" b="1">
              <a:solidFill>
                <a:schemeClr val="bg1"/>
              </a:solidFill>
              <a:latin typeface="Calibri Bold" panose="020F0702030404030204" charset="0"/>
              <a:cs typeface="Calibri Bold" panose="020F0702030404030204" charset="0"/>
              <a:sym typeface="+mn-ea"/>
            </a:endParaRPr>
          </a:p>
          <a:p>
            <a:pPr algn="ctr">
              <a:lnSpc>
                <a:spcPct val="90000"/>
              </a:lnSpc>
            </a:pPr>
            <a:endParaRPr lang="en-US" sz="3600" b="1">
              <a:solidFill>
                <a:schemeClr val="bg1"/>
              </a:solidFill>
              <a:latin typeface="Calibri Bold" panose="020F0702030404030204" charset="0"/>
              <a:cs typeface="Calibri Bold" panose="020F0702030404030204" charset="0"/>
              <a:sym typeface="+mn-ea"/>
            </a:endParaRPr>
          </a:p>
          <a:p>
            <a:pPr algn="l">
              <a:lnSpc>
                <a:spcPct val="90000"/>
              </a:lnSpc>
            </a:pPr>
            <a:r>
              <a:rPr lang="en-US" sz="3600">
                <a:solidFill>
                  <a:schemeClr val="bg1"/>
                </a:solidFill>
                <a:latin typeface="Calibri Bold" panose="020F0702030404030204" charset="0"/>
                <a:cs typeface="Calibri Bold" panose="020F0702030404030204" charset="0"/>
                <a:sym typeface="+mn-ea"/>
              </a:rPr>
              <a:t>Psalm 40:2-5</a:t>
            </a:r>
            <a:endParaRPr lang="en-US" sz="3600">
              <a:solidFill>
                <a:schemeClr val="bg1"/>
              </a:solidFill>
              <a:latin typeface="Calibri Bold" panose="020F0702030404030204" charset="0"/>
              <a:cs typeface="Calibri Bold" panose="020F0702030404030204" charset="0"/>
              <a:sym typeface="+mn-ea"/>
            </a:endParaRPr>
          </a:p>
          <a:p>
            <a:pPr algn="l">
              <a:lnSpc>
                <a:spcPct val="90000"/>
              </a:lnSpc>
            </a:pPr>
            <a:r>
              <a:rPr lang="en-US" sz="32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2 He also brought me up out of a horrible pit, Out of the miry clay, And set my feet upon a rock, And established my steps. </a:t>
            </a:r>
            <a:endParaRPr lang="en-US" sz="320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algn="l">
              <a:lnSpc>
                <a:spcPct val="90000"/>
              </a:lnSpc>
            </a:pPr>
            <a:r>
              <a:rPr lang="en-US" sz="32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3 He has put a new song in my mouth—Praise to our God; Many will see it and fear, And will trust in the LORD.</a:t>
            </a:r>
            <a:endParaRPr lang="en-US" sz="320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algn="l">
              <a:lnSpc>
                <a:spcPct val="90000"/>
              </a:lnSpc>
            </a:pPr>
            <a:r>
              <a:rPr lang="en-US" sz="32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4 Blessed is that man who makes the LORD his trust, And does not respect the proud, nor such as turn aside to lies. </a:t>
            </a:r>
            <a:endParaRPr lang="en-US" sz="320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algn="l">
              <a:lnSpc>
                <a:spcPct val="90000"/>
              </a:lnSpc>
            </a:pPr>
            <a:r>
              <a:rPr lang="en-US" sz="32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5 Many, O LORD my God, are Your wonderful works Which You have done; And Your thoughts toward us Cannot be recounted to You in order; If I would declare and speak of them, They are more than can be numbered.  </a:t>
            </a:r>
            <a:endParaRPr lang="en-US" sz="320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Picture 5" descr="2021-12-12-I-Waited-Patiently-PPT-Backgroun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4605" y="-8255"/>
            <a:ext cx="12243435" cy="688657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601345" y="1673860"/>
            <a:ext cx="11013440" cy="35788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90000"/>
              </a:lnSpc>
            </a:pPr>
            <a:r>
              <a:rPr lang="en-US" sz="3600">
                <a:solidFill>
                  <a:schemeClr val="bg1"/>
                </a:solidFill>
                <a:latin typeface="Calibri Bold" panose="020F0702030404030204" charset="0"/>
                <a:cs typeface="Calibri Bold" panose="020F0702030404030204" charset="0"/>
                <a:sym typeface="+mn-ea"/>
              </a:rPr>
              <a:t>DECLARE THIS:</a:t>
            </a:r>
            <a:endParaRPr lang="en-US" sz="3600">
              <a:solidFill>
                <a:schemeClr val="bg1"/>
              </a:solidFill>
              <a:latin typeface="Calibri Bold" panose="020F0702030404030204" charset="0"/>
              <a:cs typeface="Calibri Bold" panose="020F0702030404030204" charset="0"/>
              <a:sym typeface="+mn-ea"/>
            </a:endParaRPr>
          </a:p>
          <a:p>
            <a:pPr algn="l">
              <a:lnSpc>
                <a:spcPct val="90000"/>
              </a:lnSpc>
            </a:pPr>
            <a:r>
              <a:rPr lang="en-US" sz="36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YOU ARE MY HELP AND MY DELIVERER</a:t>
            </a:r>
            <a:endParaRPr lang="en-US" sz="360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algn="l">
              <a:lnSpc>
                <a:spcPct val="90000"/>
              </a:lnSpc>
            </a:pPr>
            <a:r>
              <a:rPr lang="en-US" sz="36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YOU WILL BRING ME OUT AND SET ME UP</a:t>
            </a:r>
            <a:endParaRPr lang="en-US" sz="360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algn="l">
              <a:lnSpc>
                <a:spcPct val="90000"/>
              </a:lnSpc>
            </a:pPr>
            <a:r>
              <a:rPr lang="en-US" sz="36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YOU WILL ESTABLISH MY STEPS</a:t>
            </a:r>
            <a:endParaRPr lang="en-US" sz="360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algn="l">
              <a:lnSpc>
                <a:spcPct val="90000"/>
              </a:lnSpc>
            </a:pPr>
            <a:r>
              <a:rPr lang="en-US" sz="36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YOU WILL PUT A NEW SONG IN MY MOUTH</a:t>
            </a:r>
            <a:endParaRPr lang="en-US" sz="360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algn="l">
              <a:lnSpc>
                <a:spcPct val="90000"/>
              </a:lnSpc>
            </a:pPr>
            <a:r>
              <a:rPr lang="en-US" sz="36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OTHERS WILL SEE WHAT THE LORD DOES FOR ME AND TURN TO THE LORD!</a:t>
            </a:r>
            <a:endParaRPr lang="en-US" sz="360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Picture 5" descr="2021-12-12-I-Waited-Patiently-PPT-Backgroun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4605" y="-8255"/>
            <a:ext cx="12243435" cy="688657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600075" y="2642235"/>
            <a:ext cx="11013440" cy="15855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90000"/>
              </a:lnSpc>
            </a:pPr>
            <a:r>
              <a:rPr lang="en-US" sz="3600" b="1">
                <a:solidFill>
                  <a:schemeClr val="bg1"/>
                </a:solidFill>
                <a:latin typeface="Calibri Bold" panose="020F0702030404030204" charset="0"/>
                <a:cs typeface="Calibri Bold" panose="020F0702030404030204" charset="0"/>
                <a:sym typeface="+mn-ea"/>
              </a:rPr>
              <a:t>WHILE WE WAIT PATIENTLY</a:t>
            </a:r>
            <a:endParaRPr lang="en-US" sz="3600" b="1">
              <a:solidFill>
                <a:schemeClr val="bg1"/>
              </a:solidFill>
              <a:latin typeface="Calibri Bold" panose="020F0702030404030204" charset="0"/>
              <a:cs typeface="Calibri Bold" panose="020F0702030404030204" charset="0"/>
              <a:sym typeface="+mn-ea"/>
            </a:endParaRPr>
          </a:p>
          <a:p>
            <a:pPr algn="l">
              <a:lnSpc>
                <a:spcPct val="90000"/>
              </a:lnSpc>
            </a:pPr>
            <a:endParaRPr lang="en-US" sz="3600" b="1">
              <a:solidFill>
                <a:schemeClr val="bg1"/>
              </a:solidFill>
              <a:latin typeface="Calibri Bold" panose="020F0702030404030204" charset="0"/>
              <a:cs typeface="Calibri Bold" panose="020F0702030404030204" charset="0"/>
              <a:sym typeface="+mn-ea"/>
            </a:endParaRPr>
          </a:p>
          <a:p>
            <a:pPr algn="ctr">
              <a:lnSpc>
                <a:spcPct val="90000"/>
              </a:lnSpc>
            </a:pPr>
            <a:r>
              <a:rPr lang="en-US" sz="3600" b="1">
                <a:solidFill>
                  <a:schemeClr val="bg1"/>
                </a:solidFill>
                <a:latin typeface="Calibri Bold" panose="020F0702030404030204" charset="0"/>
                <a:cs typeface="Calibri Bold" panose="020F0702030404030204" charset="0"/>
                <a:sym typeface="+mn-ea"/>
              </a:rPr>
              <a:t>Psalm 40:6-8</a:t>
            </a:r>
            <a:r>
              <a:rPr lang="en-US" sz="36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 quoted in </a:t>
            </a:r>
            <a:r>
              <a:rPr lang="en-US" sz="3600" b="1">
                <a:solidFill>
                  <a:schemeClr val="bg1"/>
                </a:solidFill>
                <a:latin typeface="Calibri Bold" panose="020F0702030404030204" charset="0"/>
                <a:cs typeface="Calibri Bold" panose="020F0702030404030204" charset="0"/>
                <a:sym typeface="+mn-ea"/>
              </a:rPr>
              <a:t>Hebrews 10:5-7</a:t>
            </a:r>
            <a:endParaRPr lang="en-US" sz="3600" b="1">
              <a:solidFill>
                <a:schemeClr val="bg1"/>
              </a:solidFill>
              <a:latin typeface="Calibri Bold" panose="020F0702030404030204" charset="0"/>
              <a:cs typeface="Calibri Bold" panose="020F0702030404030204" charset="0"/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Picture 5" descr="2021-12-12-I-Waited-Patiently-PPT-Backgroun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4605" y="-8255"/>
            <a:ext cx="12243435" cy="688657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677545" y="1383030"/>
            <a:ext cx="11013440" cy="40925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600">
                <a:solidFill>
                  <a:schemeClr val="bg1"/>
                </a:solidFill>
                <a:latin typeface="Calibri Bold" panose="020F0702030404030204" charset="0"/>
                <a:cs typeface="Calibri Bold" panose="020F0702030404030204" charset="0"/>
              </a:rPr>
              <a:t>Psalm 40:1-17</a:t>
            </a:r>
            <a:endParaRPr lang="en-US" sz="3600">
              <a:solidFill>
                <a:schemeClr val="bg1"/>
              </a:solidFill>
              <a:latin typeface="Calibri Bold" panose="020F0702030404030204" charset="0"/>
              <a:cs typeface="Calibri Bold" panose="020F0702030404030204" charset="0"/>
            </a:endParaRPr>
          </a:p>
          <a:p>
            <a:r>
              <a:rPr lang="en-US" sz="3200">
                <a:solidFill>
                  <a:schemeClr val="bg1"/>
                </a:solidFill>
              </a:rPr>
              <a:t>1 I waited patiently for the LORD; And He inclined to me, And heard my cry. </a:t>
            </a:r>
            <a:endParaRPr lang="en-US" sz="3200">
              <a:solidFill>
                <a:schemeClr val="bg1"/>
              </a:solidFill>
            </a:endParaRPr>
          </a:p>
          <a:p>
            <a:r>
              <a:rPr lang="en-US" sz="3200">
                <a:solidFill>
                  <a:schemeClr val="bg1"/>
                </a:solidFill>
              </a:rPr>
              <a:t>2 He also brought me up out of a horrible pit, Out of the miry clay, And set my feet upon a rock, And established my steps. </a:t>
            </a:r>
            <a:endParaRPr lang="en-US" sz="3200">
              <a:solidFill>
                <a:schemeClr val="bg1"/>
              </a:solidFill>
            </a:endParaRPr>
          </a:p>
          <a:p>
            <a:r>
              <a:rPr lang="en-US" sz="3200">
                <a:solidFill>
                  <a:schemeClr val="bg1"/>
                </a:solidFill>
              </a:rPr>
              <a:t>3 He has put a new song in my mouth—Praise to our God; Many will see it and fear, And will trust in the LORD. </a:t>
            </a:r>
            <a:endParaRPr lang="en-US" sz="3200">
              <a:solidFill>
                <a:schemeClr val="bg1"/>
              </a:solidFill>
            </a:endParaRPr>
          </a:p>
          <a:p>
            <a:endParaRPr lang="en-US" sz="3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Picture 5" descr="2021-12-12-I-Waited-Patiently-PPT-Backgroun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4605" y="-8255"/>
            <a:ext cx="12243435" cy="688657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600075" y="1147445"/>
            <a:ext cx="11013440" cy="45751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742950" indent="-742950" algn="l">
              <a:lnSpc>
                <a:spcPct val="90000"/>
              </a:lnSpc>
              <a:buAutoNum type="arabicPeriod"/>
            </a:pPr>
            <a:r>
              <a:rPr lang="en-US" sz="3600" b="1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Listen and be obedient (verse 6)</a:t>
            </a:r>
            <a:endParaRPr lang="en-US" sz="3600" b="1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marL="742950" indent="-742950" algn="l">
              <a:lnSpc>
                <a:spcPct val="90000"/>
              </a:lnSpc>
              <a:buAutoNum type="arabicPeriod"/>
            </a:pPr>
            <a:endParaRPr lang="en-US" sz="3600" b="1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marL="742950" indent="-742950" algn="l">
              <a:lnSpc>
                <a:spcPct val="90000"/>
              </a:lnSpc>
              <a:buAutoNum type="arabicPeriod"/>
            </a:pPr>
            <a:r>
              <a:rPr lang="en-US" sz="3600" b="1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Recognize and affirm what God has spoken about you in His Word (verse 7)</a:t>
            </a:r>
            <a:endParaRPr lang="en-US" sz="3600" b="1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marL="742950" indent="-742950" algn="l">
              <a:lnSpc>
                <a:spcPct val="90000"/>
              </a:lnSpc>
              <a:buAutoNum type="arabicPeriod"/>
            </a:pPr>
            <a:endParaRPr lang="en-US" sz="3600" b="1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marL="742950" indent="-742950" algn="l">
              <a:lnSpc>
                <a:spcPct val="90000"/>
              </a:lnSpc>
              <a:buAutoNum type="arabicPeriod"/>
            </a:pPr>
            <a:r>
              <a:rPr lang="en-US" sz="3600" b="1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Delight in doing His will from the heart (verse 8)</a:t>
            </a:r>
            <a:endParaRPr lang="en-US" sz="3600" b="1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marL="742950" indent="-742950" algn="l">
              <a:lnSpc>
                <a:spcPct val="90000"/>
              </a:lnSpc>
              <a:buAutoNum type="arabicPeriod"/>
            </a:pPr>
            <a:endParaRPr lang="en-US" sz="3600" b="1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marL="742950" indent="-742950" algn="l">
              <a:lnSpc>
                <a:spcPct val="90000"/>
              </a:lnSpc>
              <a:buAutoNum type="arabicPeriod"/>
            </a:pPr>
            <a:r>
              <a:rPr lang="en-US" sz="3600" b="1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Proclaim God's goodness, faithfulness, salvation, righteousness before people (verse 9-11)</a:t>
            </a:r>
            <a:endParaRPr lang="en-US" sz="3600" b="1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Picture 5" descr="2021-12-12-I-Waited-Patiently-PPT-Backgroun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4605" y="-8255"/>
            <a:ext cx="12243435" cy="688657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600075" y="1894840"/>
            <a:ext cx="11013440" cy="30803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ctr">
              <a:lnSpc>
                <a:spcPct val="90000"/>
              </a:lnSpc>
              <a:buNone/>
            </a:pPr>
            <a:r>
              <a:rPr lang="en-US" sz="3600" b="1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SUMMARY</a:t>
            </a:r>
            <a:endParaRPr lang="en-US" sz="3600" b="1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indent="0" algn="l">
              <a:lnSpc>
                <a:spcPct val="90000"/>
              </a:lnSpc>
              <a:buNone/>
            </a:pPr>
            <a:endParaRPr lang="en-US" sz="3600" b="1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indent="0" algn="l">
              <a:lnSpc>
                <a:spcPct val="90000"/>
              </a:lnSpc>
              <a:buNone/>
            </a:pPr>
            <a:r>
              <a:rPr lang="en-US" sz="3600" b="1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God works both ways. He does the ‘suddenly’ and He also does the ‘gradually’.</a:t>
            </a:r>
            <a:endParaRPr lang="en-US" sz="3600" b="1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indent="0" algn="l">
              <a:lnSpc>
                <a:spcPct val="90000"/>
              </a:lnSpc>
              <a:buNone/>
            </a:pPr>
            <a:endParaRPr lang="en-US" sz="3600" b="1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indent="0" algn="l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sz="3600" b="1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We must let patience run its full course.</a:t>
            </a:r>
            <a:endParaRPr lang="en-US" sz="3600" b="1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Picture 5" descr="2021-12-12-I-Waited-Patiently-PPT-Backgroun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4605" y="-8255"/>
            <a:ext cx="12243435" cy="688657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600075" y="681990"/>
            <a:ext cx="11013440" cy="5575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l">
              <a:lnSpc>
                <a:spcPct val="90000"/>
              </a:lnSpc>
              <a:buNone/>
            </a:pPr>
            <a:r>
              <a:rPr lang="en-US" sz="3600" b="1">
                <a:solidFill>
                  <a:schemeClr val="bg1"/>
                </a:solidFill>
                <a:latin typeface="Calibri Bold" panose="020F0702030404030204" charset="0"/>
                <a:cs typeface="Calibri Bold" panose="020F0702030404030204" charset="0"/>
                <a:sym typeface="+mn-ea"/>
              </a:rPr>
              <a:t>Three things God is doing while you are waiting:</a:t>
            </a:r>
            <a:endParaRPr lang="en-US" sz="3600" b="1">
              <a:solidFill>
                <a:schemeClr val="bg1"/>
              </a:solidFill>
              <a:latin typeface="Calibri Bold" panose="020F0702030404030204" charset="0"/>
              <a:cs typeface="Calibri Bold" panose="020F0702030404030204" charset="0"/>
              <a:sym typeface="+mn-ea"/>
            </a:endParaRPr>
          </a:p>
          <a:p>
            <a:pPr marL="742950" indent="-742950" algn="l">
              <a:lnSpc>
                <a:spcPct val="100000"/>
              </a:lnSpc>
              <a:buAutoNum type="arabicPeriod"/>
            </a:pPr>
            <a:endParaRPr lang="en-US" sz="360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marL="742950" indent="-742950" algn="l">
              <a:lnSpc>
                <a:spcPct val="100000"/>
              </a:lnSpc>
              <a:buAutoNum type="arabicPeriod"/>
            </a:pPr>
            <a:r>
              <a:rPr lang="en-US" sz="36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While I am waiting</a:t>
            </a:r>
            <a:r>
              <a:rPr lang="en-IN" altLang="en-US" sz="36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,</a:t>
            </a:r>
            <a:r>
              <a:rPr lang="en-US" sz="36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 God is perfecting something in me!</a:t>
            </a:r>
            <a:endParaRPr lang="en-US" sz="360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marL="742950" indent="-742950" algn="l">
              <a:lnSpc>
                <a:spcPct val="100000"/>
              </a:lnSpc>
              <a:buAutoNum type="arabicPeriod"/>
            </a:pPr>
            <a:endParaRPr lang="en-US" sz="360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marL="742950" indent="-742950" algn="l">
              <a:lnSpc>
                <a:spcPct val="100000"/>
              </a:lnSpc>
              <a:buAutoNum type="arabicPeriod"/>
            </a:pPr>
            <a:r>
              <a:rPr lang="en-US" sz="36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While I am waiting, God is near me, leaning over and listening to me!</a:t>
            </a:r>
            <a:endParaRPr lang="en-US" sz="360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marL="742950" indent="-742950" algn="l">
              <a:lnSpc>
                <a:spcPct val="100000"/>
              </a:lnSpc>
              <a:buAutoNum type="arabicPeriod"/>
            </a:pPr>
            <a:endParaRPr lang="en-US" sz="360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marL="742950" indent="-742950" algn="l">
              <a:lnSpc>
                <a:spcPct val="100000"/>
              </a:lnSpc>
              <a:buAutoNum type="arabicPeriod"/>
            </a:pPr>
            <a:r>
              <a:rPr lang="en-US" sz="36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While I am waiting, God is releasing something powerful through me!</a:t>
            </a:r>
            <a:endParaRPr lang="en-US" sz="360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Picture 5" descr="2021-12-12-I-Waited-Patiently-PPT-Backgroun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4605" y="-8255"/>
            <a:ext cx="12243435" cy="688657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600075" y="643255"/>
            <a:ext cx="11013440" cy="55714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l">
              <a:lnSpc>
                <a:spcPct val="90000"/>
              </a:lnSpc>
              <a:buNone/>
            </a:pPr>
            <a:r>
              <a:rPr lang="en-US" sz="3600" b="1">
                <a:solidFill>
                  <a:schemeClr val="bg1"/>
                </a:solidFill>
                <a:latin typeface="Calibri Bold" panose="020F0702030404030204" charset="0"/>
                <a:cs typeface="Calibri Bold" panose="020F0702030404030204" charset="0"/>
                <a:sym typeface="+mn-ea"/>
              </a:rPr>
              <a:t>The confidence we have, regardless of what the </a:t>
            </a:r>
            <a:endParaRPr lang="en-US" sz="3600" b="1">
              <a:solidFill>
                <a:schemeClr val="bg1"/>
              </a:solidFill>
              <a:latin typeface="Calibri Bold" panose="020F0702030404030204" charset="0"/>
              <a:cs typeface="Calibri Bold" panose="020F0702030404030204" charset="0"/>
              <a:sym typeface="+mn-ea"/>
            </a:endParaRPr>
          </a:p>
          <a:p>
            <a:pPr indent="0" algn="l">
              <a:lnSpc>
                <a:spcPct val="90000"/>
              </a:lnSpc>
              <a:buNone/>
            </a:pPr>
            <a:r>
              <a:rPr lang="en-US" sz="3600" b="1">
                <a:solidFill>
                  <a:schemeClr val="bg1"/>
                </a:solidFill>
                <a:latin typeface="Calibri Bold" panose="020F0702030404030204" charset="0"/>
                <a:cs typeface="Calibri Bold" panose="020F0702030404030204" charset="0"/>
                <a:sym typeface="+mn-ea"/>
              </a:rPr>
              <a:t>horrible pit and miry clay is:</a:t>
            </a:r>
            <a:endParaRPr lang="en-US" sz="3600" b="1">
              <a:solidFill>
                <a:schemeClr val="bg1"/>
              </a:solidFill>
              <a:latin typeface="Calibri Bold" panose="020F0702030404030204" charset="0"/>
              <a:cs typeface="Calibri Bold" panose="020F0702030404030204" charset="0"/>
              <a:sym typeface="+mn-ea"/>
            </a:endParaRPr>
          </a:p>
          <a:p>
            <a:pPr indent="0" algn="l">
              <a:lnSpc>
                <a:spcPct val="90000"/>
              </a:lnSpc>
              <a:buNone/>
            </a:pPr>
            <a:br>
              <a:rPr lang="en-US" sz="36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</a:br>
            <a:r>
              <a:rPr lang="en-US" sz="36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God will bring you out and set you on top</a:t>
            </a:r>
            <a:endParaRPr lang="en-US" sz="360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indent="0" algn="l">
              <a:lnSpc>
                <a:spcPct val="90000"/>
              </a:lnSpc>
              <a:buNone/>
            </a:pPr>
            <a:br>
              <a:rPr lang="en-US" sz="36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</a:br>
            <a:r>
              <a:rPr lang="en-US" sz="36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God will establish your steps</a:t>
            </a:r>
            <a:endParaRPr lang="en-US" sz="360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indent="0" algn="l">
              <a:lnSpc>
                <a:spcPct val="90000"/>
              </a:lnSpc>
              <a:buNone/>
            </a:pPr>
            <a:br>
              <a:rPr lang="en-US" sz="36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</a:br>
            <a:r>
              <a:rPr lang="en-US" sz="36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God will put a new song in your mouth</a:t>
            </a:r>
            <a:endParaRPr lang="en-US" sz="360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indent="0" algn="l">
              <a:lnSpc>
                <a:spcPct val="90000"/>
              </a:lnSpc>
              <a:buNone/>
            </a:pPr>
            <a:br>
              <a:rPr lang="en-US" sz="36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</a:br>
            <a:r>
              <a:rPr lang="en-US" sz="36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Others will see what God does for you and turn to the Lord</a:t>
            </a:r>
            <a:endParaRPr lang="en-US" sz="360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Picture 5" descr="2021-12-12-I-Waited-Patiently-PPT-Backgroun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4605" y="-8255"/>
            <a:ext cx="12243435" cy="688657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600075" y="649605"/>
            <a:ext cx="11013440" cy="55714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l">
              <a:lnSpc>
                <a:spcPct val="90000"/>
              </a:lnSpc>
              <a:buNone/>
            </a:pPr>
            <a:r>
              <a:rPr lang="en-US" sz="3600" b="1">
                <a:solidFill>
                  <a:schemeClr val="bg1"/>
                </a:solidFill>
                <a:latin typeface="Calibri Bold" panose="020F0702030404030204" charset="0"/>
                <a:cs typeface="Calibri Bold" panose="020F0702030404030204" charset="0"/>
                <a:sym typeface="+mn-ea"/>
              </a:rPr>
              <a:t>Four things we do while we are waiting patiently:</a:t>
            </a:r>
            <a:endParaRPr lang="en-US" sz="3600" b="1">
              <a:solidFill>
                <a:schemeClr val="bg1"/>
              </a:solidFill>
              <a:latin typeface="Calibri Bold" panose="020F0702030404030204" charset="0"/>
              <a:cs typeface="Calibri Bold" panose="020F0702030404030204" charset="0"/>
              <a:sym typeface="+mn-ea"/>
            </a:endParaRPr>
          </a:p>
          <a:p>
            <a:pPr marL="742950" indent="-742950" algn="l">
              <a:lnSpc>
                <a:spcPct val="90000"/>
              </a:lnSpc>
              <a:buAutoNum type="arabicPeriod"/>
            </a:pPr>
            <a:endParaRPr lang="en-US" sz="360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marL="742950" indent="-742950" algn="l">
              <a:lnSpc>
                <a:spcPct val="90000"/>
              </a:lnSpc>
              <a:buAutoNum type="arabicPeriod"/>
            </a:pPr>
            <a:r>
              <a:rPr lang="en-US" sz="36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Listen and be obedient</a:t>
            </a:r>
            <a:endParaRPr lang="en-US" sz="360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marL="742950" indent="-742950" algn="l">
              <a:lnSpc>
                <a:spcPct val="90000"/>
              </a:lnSpc>
              <a:buAutoNum type="arabicPeriod"/>
            </a:pPr>
            <a:endParaRPr lang="en-US" sz="360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marL="742950" indent="-742950" algn="l">
              <a:lnSpc>
                <a:spcPct val="90000"/>
              </a:lnSpc>
              <a:buAutoNum type="arabicPeriod"/>
            </a:pPr>
            <a:r>
              <a:rPr lang="en-US" sz="36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Recognize and affirm what God has spoken about you in His Word</a:t>
            </a:r>
            <a:endParaRPr lang="en-US" sz="360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marL="742950" indent="-742950" algn="l">
              <a:lnSpc>
                <a:spcPct val="90000"/>
              </a:lnSpc>
              <a:buAutoNum type="arabicPeriod"/>
            </a:pPr>
            <a:endParaRPr lang="en-US" sz="360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marL="742950" indent="-742950" algn="l">
              <a:lnSpc>
                <a:spcPct val="90000"/>
              </a:lnSpc>
              <a:buAutoNum type="arabicPeriod"/>
            </a:pPr>
            <a:r>
              <a:rPr lang="en-US" sz="36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Delight in doing His will from the heart - keep doing it</a:t>
            </a:r>
            <a:endParaRPr lang="en-US" sz="360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marL="742950" indent="-742950" algn="l">
              <a:lnSpc>
                <a:spcPct val="90000"/>
              </a:lnSpc>
              <a:buAutoNum type="arabicPeriod"/>
            </a:pPr>
            <a:endParaRPr lang="en-US" sz="360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marL="742950" indent="-742950" algn="l">
              <a:lnSpc>
                <a:spcPct val="90000"/>
              </a:lnSpc>
              <a:buAutoNum type="arabicPeriod"/>
            </a:pPr>
            <a:r>
              <a:rPr lang="en-US" sz="360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Proclaim God's goodness, faithfulness, salvation, righteousness before people</a:t>
            </a:r>
            <a:endParaRPr lang="en-US" sz="360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Picture 5" descr="2021-12-12-I-Waited-Patiently-PPT-Backgroun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4605" y="-8255"/>
            <a:ext cx="12243435" cy="688657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589280" y="1721485"/>
            <a:ext cx="11013440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600">
                <a:solidFill>
                  <a:schemeClr val="bg1"/>
                </a:solidFill>
                <a:sym typeface="+mn-ea"/>
              </a:rPr>
              <a:t>4 Blessed is that man who makes the LORD his trust, And does not respect the proud, nor such as turn aside to lies.</a:t>
            </a:r>
            <a:endParaRPr lang="en-US" sz="3600">
              <a:solidFill>
                <a:schemeClr val="bg1"/>
              </a:solidFill>
            </a:endParaRPr>
          </a:p>
          <a:p>
            <a:r>
              <a:rPr lang="en-US" sz="3600">
                <a:solidFill>
                  <a:schemeClr val="bg1"/>
                </a:solidFill>
                <a:sym typeface="+mn-ea"/>
              </a:rPr>
              <a:t>5 Many, O LORD my God, are Your wonderful works Which You have done; And Your thoughts toward us Cannot be recounted to You in order; If I would declare and speak of them, They are more than can be numbered. </a:t>
            </a:r>
            <a:endParaRPr lang="en-US" sz="3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Picture 5" descr="2021-12-12-I-Waited-Patiently-PPT-Backgroun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4605" y="-8255"/>
            <a:ext cx="12243435" cy="688657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600710" y="1173480"/>
            <a:ext cx="11013440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>
                <a:solidFill>
                  <a:schemeClr val="bg1"/>
                </a:solidFill>
              </a:rPr>
              <a:t>6 Sacrifice and offering You did not desire; My ears You have opened. Burnt offering and sin offering You did not require. </a:t>
            </a:r>
            <a:endParaRPr lang="en-US" sz="3200">
              <a:solidFill>
                <a:schemeClr val="bg1"/>
              </a:solidFill>
            </a:endParaRPr>
          </a:p>
          <a:p>
            <a:r>
              <a:rPr lang="en-US" sz="3200">
                <a:solidFill>
                  <a:schemeClr val="bg1"/>
                </a:solidFill>
              </a:rPr>
              <a:t>7 Then I said, "Behold, I come; In the scroll of the book it is written of me. </a:t>
            </a:r>
            <a:endParaRPr lang="en-US" sz="3200">
              <a:solidFill>
                <a:schemeClr val="bg1"/>
              </a:solidFill>
            </a:endParaRPr>
          </a:p>
          <a:p>
            <a:r>
              <a:rPr lang="en-US" sz="3200">
                <a:solidFill>
                  <a:schemeClr val="bg1"/>
                </a:solidFill>
              </a:rPr>
              <a:t>8 I delight to do Your will, O my God, And Your law is within my heart." </a:t>
            </a:r>
            <a:endParaRPr lang="en-US" sz="3200">
              <a:solidFill>
                <a:schemeClr val="bg1"/>
              </a:solidFill>
            </a:endParaRPr>
          </a:p>
          <a:p>
            <a:r>
              <a:rPr lang="en-US" sz="3200">
                <a:solidFill>
                  <a:schemeClr val="bg1"/>
                </a:solidFill>
              </a:rPr>
              <a:t>9 I have proclaimed the good news of righteousness In the great assembly; Indeed, I do not restrain my lips, O LORD, You Yourself know. </a:t>
            </a:r>
            <a:endParaRPr lang="en-US" sz="3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Picture 5" descr="2021-12-12-I-Waited-Patiently-PPT-Backgroun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4605" y="-8255"/>
            <a:ext cx="12243435" cy="688657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599440" y="1911985"/>
            <a:ext cx="11013440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>
                <a:solidFill>
                  <a:schemeClr val="bg1"/>
                </a:solidFill>
                <a:sym typeface="+mn-ea"/>
              </a:rPr>
              <a:t>10 I have not hidden Your righteousness within my heart; I have declared Your faithfulness and Your salvation; I have not concealed Your lovingkindness and Your truth From the great assembly. </a:t>
            </a:r>
            <a:endParaRPr lang="en-US" sz="3200">
              <a:solidFill>
                <a:schemeClr val="bg1"/>
              </a:solidFill>
            </a:endParaRPr>
          </a:p>
          <a:p>
            <a:r>
              <a:rPr lang="en-US" sz="3200">
                <a:solidFill>
                  <a:schemeClr val="bg1"/>
                </a:solidFill>
                <a:sym typeface="+mn-ea"/>
              </a:rPr>
              <a:t>11 Do not withhold Your tender mercies from me, O LORD; Let Your lovingkindness and Your truth continually preserve me. </a:t>
            </a:r>
            <a:endParaRPr lang="en-US" sz="3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Picture 5" descr="2021-12-12-I-Waited-Patiently-PPT-Backgroun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4605" y="-8255"/>
            <a:ext cx="12243435" cy="688657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600075" y="1413510"/>
            <a:ext cx="11013440" cy="40309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>
                <a:solidFill>
                  <a:schemeClr val="bg1"/>
                </a:solidFill>
              </a:rPr>
              <a:t>12 For innumerable evils have surrounded me; My iniquities have overtaken me, so that I am not able to look up; They are more than the hairs of my head; Therefore my heart fails me. </a:t>
            </a:r>
            <a:endParaRPr lang="en-US" sz="3200">
              <a:solidFill>
                <a:schemeClr val="bg1"/>
              </a:solidFill>
            </a:endParaRPr>
          </a:p>
          <a:p>
            <a:r>
              <a:rPr lang="en-US" sz="3200">
                <a:solidFill>
                  <a:schemeClr val="bg1"/>
                </a:solidFill>
              </a:rPr>
              <a:t>13 Be pleased, O LORD, to deliver me; O LORD, make haste to help me! </a:t>
            </a:r>
            <a:endParaRPr lang="en-US" sz="3200">
              <a:solidFill>
                <a:schemeClr val="bg1"/>
              </a:solidFill>
            </a:endParaRPr>
          </a:p>
          <a:p>
            <a:r>
              <a:rPr lang="en-US" sz="3200">
                <a:solidFill>
                  <a:schemeClr val="bg1"/>
                </a:solidFill>
              </a:rPr>
              <a:t>14 Let them be ashamed and brought to mutual confusion Who seek to destroy my life; Let them be driven backward and brought to dishonor Who wish me evil. </a:t>
            </a:r>
            <a:endParaRPr lang="en-US" sz="3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Picture 5" descr="2021-12-12-I-Waited-Patiently-PPT-Backgroun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4605" y="-8255"/>
            <a:ext cx="12243435" cy="688657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600075" y="1905635"/>
            <a:ext cx="11013440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>
                <a:solidFill>
                  <a:schemeClr val="bg1"/>
                </a:solidFill>
                <a:sym typeface="+mn-ea"/>
              </a:rPr>
              <a:t>15 Let them be confounded because of their shame, Who say to me, "Aha, aha!" </a:t>
            </a:r>
            <a:endParaRPr lang="en-US" sz="3200">
              <a:solidFill>
                <a:schemeClr val="bg1"/>
              </a:solidFill>
            </a:endParaRPr>
          </a:p>
          <a:p>
            <a:r>
              <a:rPr lang="en-US" sz="3200">
                <a:solidFill>
                  <a:schemeClr val="bg1"/>
                </a:solidFill>
                <a:sym typeface="+mn-ea"/>
              </a:rPr>
              <a:t>16 Let all those who seek You rejoice and be glad in You; Let such as love Your salvation say continually, "The LORD be magnified!" </a:t>
            </a:r>
            <a:endParaRPr lang="en-US" sz="3200">
              <a:solidFill>
                <a:schemeClr val="bg1"/>
              </a:solidFill>
            </a:endParaRPr>
          </a:p>
          <a:p>
            <a:r>
              <a:rPr lang="en-US" sz="3200">
                <a:solidFill>
                  <a:schemeClr val="bg1"/>
                </a:solidFill>
                <a:sym typeface="+mn-ea"/>
              </a:rPr>
              <a:t>17 But I am poor and needy; Yet the LORD thinks upon me. You are my help and my deliverer; Do not delay, O my God. </a:t>
            </a:r>
            <a:endParaRPr lang="en-US" sz="3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Picture 5" descr="2021-12-12-I-Waited-Patiently-PPT-Backgroun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4605" y="-8255"/>
            <a:ext cx="12243435" cy="688657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589280" y="280670"/>
            <a:ext cx="11013440" cy="63087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3600" b="1">
                <a:solidFill>
                  <a:schemeClr val="bg1"/>
                </a:solidFill>
                <a:latin typeface="Calibri Bold" panose="020F0702030404030204" charset="0"/>
                <a:cs typeface="Calibri Bold" panose="020F0702030404030204" charset="0"/>
                <a:sym typeface="+mn-ea"/>
              </a:rPr>
              <a:t>I WAITED PATIENTLY</a:t>
            </a:r>
            <a:endParaRPr lang="en-US" sz="3600" b="1">
              <a:solidFill>
                <a:schemeClr val="bg1"/>
              </a:solidFill>
              <a:latin typeface="Calibri Bold" panose="020F0702030404030204" charset="0"/>
              <a:cs typeface="Calibri Bold" panose="020F0702030404030204" charset="0"/>
              <a:sym typeface="+mn-ea"/>
            </a:endParaRPr>
          </a:p>
          <a:p>
            <a:endParaRPr lang="en-US" sz="3200" b="1">
              <a:solidFill>
                <a:schemeClr val="bg1"/>
              </a:solidFill>
              <a:latin typeface="Calibri Bold" panose="020F0702030404030204" charset="0"/>
              <a:cs typeface="Calibri Bold" panose="020F0702030404030204" charset="0"/>
              <a:sym typeface="+mn-ea"/>
            </a:endParaRPr>
          </a:p>
          <a:p>
            <a:r>
              <a:rPr lang="en-US" sz="3600">
                <a:solidFill>
                  <a:schemeClr val="bg1"/>
                </a:solidFill>
                <a:latin typeface="Calibri Bold" panose="020F0702030404030204" charset="0"/>
                <a:cs typeface="Calibri Bold" panose="020F0702030404030204" charset="0"/>
                <a:sym typeface="+mn-ea"/>
              </a:rPr>
              <a:t>Psalm 40:1</a:t>
            </a:r>
            <a:endParaRPr lang="en-US" sz="3600">
              <a:solidFill>
                <a:schemeClr val="bg1"/>
              </a:solidFill>
              <a:latin typeface="Calibri Bold" panose="020F0702030404030204" charset="0"/>
              <a:cs typeface="Calibri Bold" panose="020F0702030404030204" charset="0"/>
              <a:sym typeface="+mn-ea"/>
            </a:endParaRPr>
          </a:p>
          <a:p>
            <a:r>
              <a:rPr lang="en-US" sz="3200">
                <a:solidFill>
                  <a:schemeClr val="bg1"/>
                </a:solidFill>
                <a:sym typeface="+mn-ea"/>
              </a:rPr>
              <a:t>I waited patiently for the LORD; …</a:t>
            </a:r>
            <a:endParaRPr lang="en-US" sz="3200">
              <a:solidFill>
                <a:schemeClr val="bg1"/>
              </a:solidFill>
              <a:sym typeface="+mn-ea"/>
            </a:endParaRPr>
          </a:p>
          <a:p>
            <a:endParaRPr lang="en-US" sz="3200">
              <a:solidFill>
                <a:schemeClr val="bg1"/>
              </a:solidFill>
              <a:sym typeface="+mn-ea"/>
            </a:endParaRPr>
          </a:p>
          <a:p>
            <a:r>
              <a:rPr lang="en-US" sz="3600">
                <a:solidFill>
                  <a:schemeClr val="bg1"/>
                </a:solidFill>
                <a:latin typeface="Calibri Bold" panose="020F0702030404030204" charset="0"/>
                <a:cs typeface="Calibri Bold" panose="020F0702030404030204" charset="0"/>
                <a:sym typeface="+mn-ea"/>
              </a:rPr>
              <a:t>Psalm 40:13</a:t>
            </a:r>
            <a:endParaRPr lang="en-US" sz="3200">
              <a:solidFill>
                <a:schemeClr val="bg1"/>
              </a:solidFill>
              <a:latin typeface="Calibri Bold" panose="020F0702030404030204" charset="0"/>
              <a:cs typeface="Calibri Bold" panose="020F0702030404030204" charset="0"/>
              <a:sym typeface="+mn-ea"/>
            </a:endParaRPr>
          </a:p>
          <a:p>
            <a:r>
              <a:rPr lang="en-US" sz="3200">
                <a:solidFill>
                  <a:schemeClr val="bg1"/>
                </a:solidFill>
                <a:sym typeface="+mn-ea"/>
              </a:rPr>
              <a:t>Be pleased, O LORD, to deliver me; O LORD, make haste to help me! </a:t>
            </a:r>
            <a:endParaRPr lang="en-US" sz="3200">
              <a:solidFill>
                <a:schemeClr val="bg1"/>
              </a:solidFill>
              <a:sym typeface="+mn-ea"/>
            </a:endParaRPr>
          </a:p>
          <a:p>
            <a:endParaRPr lang="en-US" sz="3600">
              <a:solidFill>
                <a:schemeClr val="bg1"/>
              </a:solidFill>
              <a:sym typeface="+mn-ea"/>
            </a:endParaRPr>
          </a:p>
          <a:p>
            <a:r>
              <a:rPr lang="en-US" sz="3600">
                <a:solidFill>
                  <a:schemeClr val="bg1"/>
                </a:solidFill>
                <a:latin typeface="Calibri Bold" panose="020F0702030404030204" charset="0"/>
                <a:cs typeface="Calibri Bold" panose="020F0702030404030204" charset="0"/>
                <a:sym typeface="+mn-ea"/>
              </a:rPr>
              <a:t>Psalm 40:17</a:t>
            </a:r>
            <a:endParaRPr lang="en-US" sz="3600">
              <a:solidFill>
                <a:schemeClr val="bg1"/>
              </a:solidFill>
              <a:latin typeface="Calibri Bold" panose="020F0702030404030204" charset="0"/>
              <a:cs typeface="Calibri Bold" panose="020F0702030404030204" charset="0"/>
              <a:sym typeface="+mn-ea"/>
            </a:endParaRPr>
          </a:p>
          <a:p>
            <a:r>
              <a:rPr lang="en-US" sz="3200">
                <a:solidFill>
                  <a:schemeClr val="bg1"/>
                </a:solidFill>
                <a:sym typeface="+mn-ea"/>
              </a:rPr>
              <a:t>But I am poor and needy; Yet the LORD thinks upon me. You are my help and my deliverer; Do not delay, O my God. </a:t>
            </a:r>
            <a:endParaRPr lang="en-US" sz="3200">
              <a:solidFill>
                <a:schemeClr val="bg1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Picture 5" descr="2021-12-12-I-Waited-Patiently-PPT-Backgroun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4605" y="-8255"/>
            <a:ext cx="12243435" cy="688657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600075" y="1998345"/>
            <a:ext cx="1101344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3600" b="1">
                <a:solidFill>
                  <a:schemeClr val="bg1"/>
                </a:solidFill>
                <a:latin typeface="Calibri Bold" panose="020F0702030404030204" charset="0"/>
                <a:cs typeface="Calibri Bold" panose="020F0702030404030204" charset="0"/>
                <a:sym typeface="+mn-ea"/>
              </a:rPr>
              <a:t>GOD WORKS BOTH WAYS - HE DOES THE ‘SUDDENLY’ AND HE ALSO DOES THE ‘GRADUALLY’.</a:t>
            </a:r>
            <a:endParaRPr lang="en-US" sz="3600" b="1">
              <a:solidFill>
                <a:schemeClr val="bg1"/>
              </a:solidFill>
              <a:latin typeface="Calibri Bold" panose="020F0702030404030204" charset="0"/>
              <a:cs typeface="Calibri Bold" panose="020F0702030404030204" charset="0"/>
              <a:sym typeface="+mn-ea"/>
            </a:endParaRPr>
          </a:p>
          <a:p>
            <a:pPr algn="ctr"/>
            <a:endParaRPr lang="en-US" sz="3600" b="1">
              <a:solidFill>
                <a:schemeClr val="bg1"/>
              </a:solidFill>
              <a:latin typeface="Calibri Bold" panose="020F0702030404030204" charset="0"/>
              <a:cs typeface="Calibri Bold" panose="020F0702030404030204" charset="0"/>
              <a:sym typeface="+mn-ea"/>
            </a:endParaRPr>
          </a:p>
          <a:p>
            <a:pPr algn="ctr"/>
            <a:r>
              <a:rPr lang="en-US" sz="3600" b="1">
                <a:solidFill>
                  <a:schemeClr val="bg1"/>
                </a:solidFill>
                <a:latin typeface="Calibri Bold" panose="020F0702030404030204" charset="0"/>
                <a:cs typeface="Calibri Bold" panose="020F0702030404030204" charset="0"/>
                <a:sym typeface="+mn-ea"/>
              </a:rPr>
              <a:t>WHAT IS GOD ACCOMPLISHING WHEN HE SEEMS TO BE TAKING TIME, AND KEEPS US WAITING PATIENTLY?</a:t>
            </a:r>
            <a:endParaRPr lang="en-US" sz="3600" b="1">
              <a:solidFill>
                <a:schemeClr val="bg1"/>
              </a:solidFill>
              <a:latin typeface="Calibri Bold" panose="020F0702030404030204" charset="0"/>
              <a:cs typeface="Calibri Bold" panose="020F0702030404030204" charset="0"/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5617</Words>
  <Application>WPS Presentation</Application>
  <PresentationFormat>Widescreen</PresentationFormat>
  <Paragraphs>131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3" baseType="lpstr">
      <vt:lpstr>Arial</vt:lpstr>
      <vt:lpstr>SimSun</vt:lpstr>
      <vt:lpstr>Wingdings</vt:lpstr>
      <vt:lpstr>Calibri Bold</vt:lpstr>
      <vt:lpstr>Calibri</vt:lpstr>
      <vt:lpstr>Microsoft YaHei</vt:lpstr>
      <vt:lpstr>Arial Unicode MS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WPP Presentation</dc:title>
  <dc:creator>mediasystem</dc:creator>
  <cp:lastModifiedBy>J PAUL</cp:lastModifiedBy>
  <cp:revision>6</cp:revision>
  <dcterms:created xsi:type="dcterms:W3CDTF">2021-12-08T12:44:00Z</dcterms:created>
  <dcterms:modified xsi:type="dcterms:W3CDTF">2021-12-11T08:04:49Z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1033-11.2.0.10382</vt:lpwstr>
  </property>
  <property fmtid="{D5CDD505-2E9C-101B-9397-08002B2CF9AE}" pid="3" name="ICV">
    <vt:lpwstr>AB250CFBC96C4691948063CC1E54954C</vt:lpwstr>
  </property>
</Properties>
</file>