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71" r:id="rId5"/>
    <p:sldId id="272" r:id="rId6"/>
    <p:sldId id="273" r:id="rId7"/>
    <p:sldId id="274" r:id="rId8"/>
    <p:sldId id="275" r:id="rId9"/>
    <p:sldId id="283" r:id="rId10"/>
    <p:sldId id="276" r:id="rId11"/>
    <p:sldId id="277" r:id="rId12"/>
    <p:sldId id="278" r:id="rId13"/>
    <p:sldId id="279" r:id="rId14"/>
    <p:sldId id="282" r:id="rId15"/>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320" cy="7632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838200" y="365125"/>
            <a:ext cx="10515600" cy="58118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9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9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9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5" name="Content Placeholder 4" descr="2021-10-24-OUR-IDENTITY-IN-CHRIST-PART-14-LIVING-THE-IN-CHRIST-LIFE-1-PPT-Cover"/>
          <p:cNvPicPr>
            <a:picLocks noChangeAspect="1"/>
          </p:cNvPicPr>
          <p:nvPr>
            <p:ph idx="1"/>
          </p:nvPr>
        </p:nvPicPr>
        <p:blipFill>
          <a:blip r:embed="rId1"/>
          <a:stretch>
            <a:fillRect/>
          </a:stretch>
        </p:blipFill>
        <p:spPr>
          <a:xfrm>
            <a:off x="-19050" y="-11430"/>
            <a:ext cx="12241530" cy="68865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3030" y="-63500"/>
            <a:ext cx="12428220" cy="6990715"/>
          </a:xfrm>
          <a:prstGeom prst="rect">
            <a:avLst/>
          </a:prstGeom>
        </p:spPr>
      </p:pic>
      <p:sp>
        <p:nvSpPr>
          <p:cNvPr id="6" name="Text Box 5"/>
          <p:cNvSpPr txBox="1"/>
          <p:nvPr/>
        </p:nvSpPr>
        <p:spPr>
          <a:xfrm>
            <a:off x="598170" y="664845"/>
            <a:ext cx="10995660" cy="4523105"/>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l">
              <a:lnSpc>
                <a:spcPct val="100000"/>
              </a:lnSpc>
              <a:buNone/>
            </a:pPr>
            <a:r>
              <a:rPr lang="en-US" sz="3200" b="1">
                <a:solidFill>
                  <a:schemeClr val="bg1"/>
                </a:solidFill>
                <a:latin typeface="Calibri Bold" panose="020F05020202040A0204" charset="0"/>
                <a:cs typeface="Calibri Bold" panose="020F05020202040A0204" charset="0"/>
                <a:sym typeface="+mn-ea"/>
              </a:rPr>
              <a:t>Romans 8:5-8</a:t>
            </a:r>
            <a:endParaRPr lang="en-US" sz="3200" b="1">
              <a:solidFill>
                <a:schemeClr val="bg1"/>
              </a:solidFill>
              <a:latin typeface="Calibri Bold" panose="020F05020202040A0204" charset="0"/>
              <a:cs typeface="Calibri Bold" panose="020F05020202040A0204" charset="0"/>
            </a:endParaRPr>
          </a:p>
          <a:p>
            <a:pPr indent="0" algn="l">
              <a:lnSpc>
                <a:spcPct val="100000"/>
              </a:lnSpc>
              <a:buNone/>
            </a:pPr>
            <a:r>
              <a:rPr lang="en-US" sz="3200">
                <a:solidFill>
                  <a:schemeClr val="bg1"/>
                </a:solidFill>
                <a:latin typeface="Calibri" panose="020F05020202040A0204" charset="0"/>
                <a:cs typeface="Calibri" panose="020F05020202040A0204" charset="0"/>
                <a:sym typeface="+mn-ea"/>
              </a:rPr>
              <a:t>5 For those who live according to the flesh set their minds on the things of the flesh, but those who live according to the Spirit, the things of the Spirit.</a:t>
            </a:r>
            <a:endParaRPr lang="en-US" sz="3200">
              <a:solidFill>
                <a:schemeClr val="bg1"/>
              </a:solidFill>
              <a:latin typeface="Calibri" panose="020F05020202040A0204" charset="0"/>
              <a:cs typeface="Calibri" panose="020F05020202040A0204" charset="0"/>
            </a:endParaRPr>
          </a:p>
          <a:p>
            <a:pPr indent="0" algn="l">
              <a:lnSpc>
                <a:spcPct val="100000"/>
              </a:lnSpc>
              <a:buNone/>
            </a:pPr>
            <a:r>
              <a:rPr lang="en-US" sz="3200">
                <a:solidFill>
                  <a:schemeClr val="bg1"/>
                </a:solidFill>
                <a:latin typeface="Calibri" panose="020F05020202040A0204" charset="0"/>
                <a:cs typeface="Calibri" panose="020F05020202040A0204" charset="0"/>
                <a:sym typeface="+mn-ea"/>
              </a:rPr>
              <a:t>6 For to be carnally minded is death, but to be spiritually minded is life and peace.</a:t>
            </a:r>
            <a:endParaRPr lang="en-US" sz="3200">
              <a:solidFill>
                <a:schemeClr val="bg1"/>
              </a:solidFill>
              <a:latin typeface="Calibri" panose="020F05020202040A0204" charset="0"/>
              <a:cs typeface="Calibri" panose="020F05020202040A0204" charset="0"/>
            </a:endParaRPr>
          </a:p>
          <a:p>
            <a:pPr indent="0" algn="just">
              <a:lnSpc>
                <a:spcPct val="100000"/>
              </a:lnSpc>
              <a:buNone/>
            </a:pPr>
            <a:r>
              <a:rPr lang="en-US" sz="3200">
                <a:solidFill>
                  <a:schemeClr val="bg1"/>
                </a:solidFill>
                <a:latin typeface="Calibri" panose="020F05020202040A0204" charset="0"/>
                <a:cs typeface="Calibri" panose="020F05020202040A0204" charset="0"/>
                <a:sym typeface="+mn-ea"/>
              </a:rPr>
              <a:t>7 Because the carnal mind is enmity against God; for it is not subject to the law of God, nor indeed can be.</a:t>
            </a:r>
            <a:endParaRPr lang="en-US" sz="3200">
              <a:solidFill>
                <a:schemeClr val="bg1"/>
              </a:solidFill>
              <a:latin typeface="Calibri" panose="020F05020202040A0204" charset="0"/>
              <a:cs typeface="Calibri" panose="020F05020202040A0204" charset="0"/>
            </a:endParaRPr>
          </a:p>
          <a:p>
            <a:pPr indent="0" algn="l">
              <a:lnSpc>
                <a:spcPct val="100000"/>
              </a:lnSpc>
              <a:buNone/>
            </a:pPr>
            <a:r>
              <a:rPr lang="en-US" sz="3200">
                <a:solidFill>
                  <a:schemeClr val="bg1"/>
                </a:solidFill>
                <a:latin typeface="Calibri" panose="020F05020202040A0204" charset="0"/>
                <a:cs typeface="Calibri" panose="020F05020202040A0204" charset="0"/>
                <a:sym typeface="+mn-ea"/>
              </a:rPr>
              <a:t>8 So then, those who are in the flesh cannot please God.</a:t>
            </a:r>
            <a:endParaRPr lang="en-US" sz="3200">
              <a:solidFill>
                <a:schemeClr val="bg1"/>
              </a:solidFill>
              <a:latin typeface="Calibri" panose="020F05020202040A0204" charset="0"/>
              <a:cs typeface="Calibri" panose="020F05020202040A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8110" y="-66040"/>
            <a:ext cx="12428220" cy="6990715"/>
          </a:xfrm>
          <a:prstGeom prst="rect">
            <a:avLst/>
          </a:prstGeom>
        </p:spPr>
      </p:pic>
      <p:sp>
        <p:nvSpPr>
          <p:cNvPr id="2" name="Text Box 1"/>
          <p:cNvSpPr txBox="1"/>
          <p:nvPr/>
        </p:nvSpPr>
        <p:spPr>
          <a:xfrm>
            <a:off x="614680" y="2042795"/>
            <a:ext cx="10963275" cy="1076325"/>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ctr">
              <a:lnSpc>
                <a:spcPct val="100000"/>
              </a:lnSpc>
              <a:buNone/>
            </a:pPr>
            <a:r>
              <a:rPr lang="en-US" sz="3200">
                <a:solidFill>
                  <a:schemeClr val="bg1"/>
                </a:solidFill>
                <a:latin typeface="Calibri" panose="020F05020202040A0204" charset="0"/>
                <a:cs typeface="Calibri" panose="020F05020202040A0204" charset="0"/>
              </a:rPr>
              <a:t>Wisdom is the ability to take the principles of the heavenly realm and apply it correctly to daily life situations in a practical way.</a:t>
            </a:r>
            <a:endParaRPr lang="en-US" sz="3200">
              <a:solidFill>
                <a:schemeClr val="bg1"/>
              </a:solidFill>
              <a:latin typeface="Calibri" panose="020F05020202040A0204" charset="0"/>
              <a:cs typeface="Calibri" panose="020F05020202040A0204" charset="0"/>
            </a:endParaRPr>
          </a:p>
        </p:txBody>
      </p:sp>
      <p:sp>
        <p:nvSpPr>
          <p:cNvPr id="3" name="Text Box 2"/>
          <p:cNvSpPr txBox="1"/>
          <p:nvPr/>
        </p:nvSpPr>
        <p:spPr>
          <a:xfrm>
            <a:off x="614680" y="663575"/>
            <a:ext cx="10962640" cy="645160"/>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ctr">
              <a:lnSpc>
                <a:spcPct val="100000"/>
              </a:lnSpc>
              <a:buNone/>
            </a:pPr>
            <a:r>
              <a:rPr lang="en-US" sz="3600" b="1">
                <a:solidFill>
                  <a:schemeClr val="bg1"/>
                </a:solidFill>
                <a:latin typeface="Calibri Bold" panose="020F05020202040A0204" charset="0"/>
                <a:cs typeface="Calibri Bold" panose="020F05020202040A0204" charset="0"/>
              </a:rPr>
              <a:t>BEING SPIRITUALLY MINDED, YET EARTHLY WISE</a:t>
            </a:r>
            <a:endParaRPr lang="en-US" sz="3600" b="1">
              <a:solidFill>
                <a:schemeClr val="bg1"/>
              </a:solidFill>
              <a:latin typeface="Calibri Bold" panose="020F05020202040A0204" charset="0"/>
              <a:cs typeface="Calibri Bold" panose="020F05020202040A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3030" y="-63500"/>
            <a:ext cx="12428220" cy="6990715"/>
          </a:xfrm>
          <a:prstGeom prst="rect">
            <a:avLst/>
          </a:prstGeom>
        </p:spPr>
      </p:pic>
      <p:sp>
        <p:nvSpPr>
          <p:cNvPr id="5" name="Text Box 4"/>
          <p:cNvSpPr txBox="1"/>
          <p:nvPr/>
        </p:nvSpPr>
        <p:spPr>
          <a:xfrm>
            <a:off x="596900" y="2042795"/>
            <a:ext cx="10962640" cy="2399665"/>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l">
              <a:lnSpc>
                <a:spcPct val="100000"/>
              </a:lnSpc>
              <a:buNone/>
            </a:pPr>
            <a:r>
              <a:rPr lang="en-US" sz="3000" b="1">
                <a:solidFill>
                  <a:schemeClr val="bg1"/>
                </a:solidFill>
                <a:latin typeface="Calibri Bold" panose="020F05020202040A0204" charset="0"/>
                <a:cs typeface="Calibri Bold" panose="020F05020202040A0204" charset="0"/>
              </a:rPr>
              <a:t>Galatians 5:16,18,25</a:t>
            </a:r>
            <a:endParaRPr lang="en-US" sz="3000">
              <a:solidFill>
                <a:schemeClr val="bg1"/>
              </a:solidFill>
              <a:latin typeface="Calibri" panose="020F05020202040A0204" charset="0"/>
              <a:cs typeface="Calibri" panose="020F05020202040A0204" charset="0"/>
            </a:endParaRPr>
          </a:p>
          <a:p>
            <a:pPr indent="0" algn="l">
              <a:lnSpc>
                <a:spcPct val="100000"/>
              </a:lnSpc>
              <a:buNone/>
            </a:pPr>
            <a:r>
              <a:rPr lang="en-US" sz="3000">
                <a:solidFill>
                  <a:schemeClr val="bg1"/>
                </a:solidFill>
                <a:latin typeface="Calibri" panose="020F05020202040A0204" charset="0"/>
                <a:cs typeface="Calibri" panose="020F05020202040A0204" charset="0"/>
              </a:rPr>
              <a:t>16 I say then: Walk in the Spirit, and you shall not fulfill the lust of the flesh. </a:t>
            </a:r>
            <a:endParaRPr lang="en-US" sz="3000">
              <a:solidFill>
                <a:schemeClr val="bg1"/>
              </a:solidFill>
              <a:latin typeface="Calibri" panose="020F05020202040A0204" charset="0"/>
              <a:cs typeface="Calibri" panose="020F05020202040A0204" charset="0"/>
            </a:endParaRPr>
          </a:p>
          <a:p>
            <a:pPr indent="0" algn="l">
              <a:lnSpc>
                <a:spcPct val="100000"/>
              </a:lnSpc>
              <a:buNone/>
            </a:pPr>
            <a:r>
              <a:rPr lang="en-US" sz="3000">
                <a:solidFill>
                  <a:schemeClr val="bg1"/>
                </a:solidFill>
                <a:latin typeface="Calibri" panose="020F05020202040A0204" charset="0"/>
                <a:cs typeface="Calibri" panose="020F05020202040A0204" charset="0"/>
              </a:rPr>
              <a:t>18 But if you are led by the Spirit, you are not under the law. </a:t>
            </a:r>
            <a:endParaRPr lang="en-US" sz="3000">
              <a:solidFill>
                <a:schemeClr val="bg1"/>
              </a:solidFill>
              <a:latin typeface="Calibri" panose="020F05020202040A0204" charset="0"/>
              <a:cs typeface="Calibri" panose="020F05020202040A0204" charset="0"/>
            </a:endParaRPr>
          </a:p>
          <a:p>
            <a:pPr indent="0" algn="l">
              <a:lnSpc>
                <a:spcPct val="100000"/>
              </a:lnSpc>
              <a:buNone/>
            </a:pPr>
            <a:r>
              <a:rPr lang="en-US" sz="3000">
                <a:solidFill>
                  <a:schemeClr val="bg1"/>
                </a:solidFill>
                <a:latin typeface="Calibri" panose="020F05020202040A0204" charset="0"/>
                <a:cs typeface="Calibri" panose="020F05020202040A0204" charset="0"/>
              </a:rPr>
              <a:t>25 If we live in the Spirit, let us also walk in the Spirit. </a:t>
            </a:r>
            <a:endParaRPr lang="en-US" sz="3000">
              <a:solidFill>
                <a:schemeClr val="bg1"/>
              </a:solidFill>
              <a:latin typeface="Calibri" panose="020F05020202040A0204" charset="0"/>
              <a:cs typeface="Calibri" panose="020F05020202040A0204" charset="0"/>
            </a:endParaRPr>
          </a:p>
        </p:txBody>
      </p:sp>
      <p:sp>
        <p:nvSpPr>
          <p:cNvPr id="8" name="Text Box 7"/>
          <p:cNvSpPr txBox="1"/>
          <p:nvPr/>
        </p:nvSpPr>
        <p:spPr>
          <a:xfrm>
            <a:off x="596900" y="678180"/>
            <a:ext cx="10962640" cy="645160"/>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ctr">
              <a:lnSpc>
                <a:spcPct val="100000"/>
              </a:lnSpc>
              <a:buNone/>
            </a:pPr>
            <a:r>
              <a:rPr lang="en-US" sz="3600" b="1">
                <a:solidFill>
                  <a:schemeClr val="bg1"/>
                </a:solidFill>
                <a:latin typeface="Calibri Bold" panose="020F05020202040A0204" charset="0"/>
                <a:cs typeface="Calibri Bold" panose="020F05020202040A0204" charset="0"/>
              </a:rPr>
              <a:t>WALK IN THE SPIRIT</a:t>
            </a:r>
            <a:endParaRPr lang="en-US" sz="3600" b="1">
              <a:solidFill>
                <a:schemeClr val="bg1"/>
              </a:solidFill>
              <a:latin typeface="Calibri Bold" panose="020F05020202040A0204" charset="0"/>
              <a:cs typeface="Calibri Bold" panose="020F05020202040A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8110" y="-66040"/>
            <a:ext cx="12428220" cy="6990715"/>
          </a:xfrm>
          <a:prstGeom prst="rect">
            <a:avLst/>
          </a:prstGeom>
        </p:spPr>
      </p:pic>
      <p:sp>
        <p:nvSpPr>
          <p:cNvPr id="5" name="Text Box 4"/>
          <p:cNvSpPr txBox="1"/>
          <p:nvPr/>
        </p:nvSpPr>
        <p:spPr>
          <a:xfrm>
            <a:off x="614680" y="688340"/>
            <a:ext cx="10962640" cy="2861310"/>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l">
              <a:lnSpc>
                <a:spcPct val="100000"/>
              </a:lnSpc>
              <a:buNone/>
            </a:pPr>
            <a:r>
              <a:rPr lang="en-US" sz="3000" b="1">
                <a:solidFill>
                  <a:schemeClr val="bg1"/>
                </a:solidFill>
                <a:latin typeface="Calibri Bold" panose="020F05020202040A0204" charset="0"/>
                <a:cs typeface="Calibri Bold" panose="020F05020202040A0204" charset="0"/>
                <a:sym typeface="+mn-ea"/>
              </a:rPr>
              <a:t>2 Corinthians 3:18</a:t>
            </a:r>
            <a:endParaRPr lang="en-US" sz="3000" b="1">
              <a:solidFill>
                <a:schemeClr val="bg1"/>
              </a:solidFill>
              <a:latin typeface="Calibri Bold" panose="020F05020202040A0204" charset="0"/>
              <a:cs typeface="Calibri Bold" panose="020F05020202040A0204" charset="0"/>
            </a:endParaRPr>
          </a:p>
          <a:p>
            <a:pPr indent="0" algn="l">
              <a:lnSpc>
                <a:spcPct val="100000"/>
              </a:lnSpc>
              <a:buNone/>
            </a:pPr>
            <a:r>
              <a:rPr lang="en-US" sz="3000">
                <a:solidFill>
                  <a:schemeClr val="bg1"/>
                </a:solidFill>
                <a:latin typeface="Calibri" panose="020F05020202040A0204" charset="0"/>
                <a:cs typeface="Calibri" panose="020F05020202040A0204" charset="0"/>
                <a:sym typeface="+mn-ea"/>
              </a:rPr>
              <a:t>But we all, with unveiled face, beholding as in a mirror the glory of the Lord, are being transformed into the same image from glory to glory, just as by the Spirit of the Lord. </a:t>
            </a:r>
            <a:endParaRPr lang="en-US" sz="3000">
              <a:solidFill>
                <a:schemeClr val="bg1"/>
              </a:solidFill>
              <a:latin typeface="Calibri" panose="020F05020202040A0204" charset="0"/>
              <a:cs typeface="Calibri" panose="020F05020202040A0204" charset="0"/>
            </a:endParaRPr>
          </a:p>
          <a:p>
            <a:pPr indent="0" algn="l">
              <a:lnSpc>
                <a:spcPct val="100000"/>
              </a:lnSpc>
              <a:buNone/>
            </a:pPr>
            <a:endParaRPr lang="en-US" sz="3000">
              <a:solidFill>
                <a:schemeClr val="bg1"/>
              </a:solidFill>
              <a:latin typeface="Calibri" panose="020F05020202040A0204" charset="0"/>
              <a:cs typeface="Calibri" panose="020F05020202040A0204" charset="0"/>
            </a:endParaRPr>
          </a:p>
          <a:p>
            <a:pPr indent="0" algn="l">
              <a:lnSpc>
                <a:spcPct val="100000"/>
              </a:lnSpc>
              <a:buNone/>
            </a:pPr>
            <a:endParaRPr lang="en-US" sz="3000">
              <a:solidFill>
                <a:schemeClr val="bg1"/>
              </a:solidFill>
              <a:latin typeface="Calibri" panose="020F05020202040A0204" charset="0"/>
              <a:cs typeface="Calibri" panose="020F05020202040A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3030" y="-63500"/>
            <a:ext cx="12428220" cy="6990715"/>
          </a:xfrm>
          <a:prstGeom prst="rect">
            <a:avLst/>
          </a:prstGeom>
        </p:spPr>
      </p:pic>
      <p:sp>
        <p:nvSpPr>
          <p:cNvPr id="9" name="Text Box 8"/>
          <p:cNvSpPr txBox="1"/>
          <p:nvPr/>
        </p:nvSpPr>
        <p:spPr>
          <a:xfrm>
            <a:off x="597535" y="671830"/>
            <a:ext cx="10996930" cy="645160"/>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algn="ctr"/>
            <a:r>
              <a:rPr lang="en-US" sz="3600" b="1">
                <a:solidFill>
                  <a:schemeClr val="bg1"/>
                </a:solidFill>
                <a:latin typeface="Calibri Bold" panose="020F05020202040A0204" charset="0"/>
                <a:cs typeface="Calibri Bold" panose="020F05020202040A0204" charset="0"/>
              </a:rPr>
              <a:t>LIVING OUT OF WHAT HAS BEEN COMPLETED</a:t>
            </a:r>
            <a:endParaRPr lang="en-US" sz="3600" b="1">
              <a:solidFill>
                <a:schemeClr val="bg1"/>
              </a:solidFill>
              <a:latin typeface="Calibri Bold" panose="020F05020202040A0204" charset="0"/>
              <a:cs typeface="Calibri Bold" panose="020F05020202040A02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3030" y="-63500"/>
            <a:ext cx="12428220" cy="6990715"/>
          </a:xfrm>
          <a:prstGeom prst="rect">
            <a:avLst/>
          </a:prstGeom>
        </p:spPr>
      </p:pic>
      <p:sp>
        <p:nvSpPr>
          <p:cNvPr id="9" name="Text Box 8"/>
          <p:cNvSpPr txBox="1"/>
          <p:nvPr/>
        </p:nvSpPr>
        <p:spPr>
          <a:xfrm>
            <a:off x="597535" y="671830"/>
            <a:ext cx="10996930" cy="3046095"/>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algn="l"/>
            <a:r>
              <a:rPr lang="en-US" sz="3200" b="1">
                <a:solidFill>
                  <a:schemeClr val="bg1"/>
                </a:solidFill>
                <a:latin typeface="Calibri Bold" panose="020F05020202040A0204" charset="0"/>
                <a:cs typeface="Calibri Bold" panose="020F05020202040A0204" charset="0"/>
                <a:sym typeface="+mn-ea"/>
              </a:rPr>
              <a:t>2 Corinthians 5:17-18</a:t>
            </a:r>
            <a:endParaRPr lang="en-US" sz="3200" b="1">
              <a:solidFill>
                <a:schemeClr val="bg1"/>
              </a:solidFill>
              <a:latin typeface="Calibri Bold" panose="020F05020202040A0204" charset="0"/>
              <a:cs typeface="Calibri Bold" panose="020F05020202040A0204" charset="0"/>
            </a:endParaRPr>
          </a:p>
          <a:p>
            <a:pPr algn="l"/>
            <a:r>
              <a:rPr lang="en-US" sz="3200">
                <a:solidFill>
                  <a:schemeClr val="bg1"/>
                </a:solidFill>
                <a:latin typeface="Calibri" panose="020F05020202040A0204" charset="0"/>
                <a:cs typeface="Calibri" panose="020F05020202040A0204" charset="0"/>
                <a:sym typeface="+mn-ea"/>
              </a:rPr>
              <a:t>17 Therefore, if anyone is in Christ, he is a new creation; old things have passed away; behold, all things have become new.</a:t>
            </a:r>
            <a:endParaRPr lang="en-US" sz="3200">
              <a:solidFill>
                <a:schemeClr val="bg1"/>
              </a:solidFill>
              <a:latin typeface="Calibri" panose="020F05020202040A0204" charset="0"/>
              <a:cs typeface="Calibri" panose="020F05020202040A0204" charset="0"/>
            </a:endParaRPr>
          </a:p>
          <a:p>
            <a:pPr algn="l"/>
            <a:r>
              <a:rPr lang="en-US" sz="3200">
                <a:solidFill>
                  <a:schemeClr val="bg1"/>
                </a:solidFill>
                <a:latin typeface="Calibri" panose="020F05020202040A0204" charset="0"/>
                <a:cs typeface="Calibri" panose="020F05020202040A0204" charset="0"/>
                <a:sym typeface="+mn-ea"/>
              </a:rPr>
              <a:t>18 Now all things are of God, who has reconciled us to Himself through Jesus Christ, and has given us the ministry of reconciliation.</a:t>
            </a:r>
            <a:endParaRPr lang="en-US" sz="3200" b="1">
              <a:solidFill>
                <a:schemeClr val="bg1"/>
              </a:solidFill>
              <a:latin typeface="Calibri Bold" panose="020F05020202040A0204" charset="0"/>
              <a:cs typeface="Calibri Bold" panose="020F05020202040A02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3030" y="-63500"/>
            <a:ext cx="12428220" cy="6990715"/>
          </a:xfrm>
          <a:prstGeom prst="rect">
            <a:avLst/>
          </a:prstGeom>
        </p:spPr>
      </p:pic>
      <p:sp>
        <p:nvSpPr>
          <p:cNvPr id="9" name="Text Box 8"/>
          <p:cNvSpPr txBox="1"/>
          <p:nvPr/>
        </p:nvSpPr>
        <p:spPr>
          <a:xfrm>
            <a:off x="597535" y="671830"/>
            <a:ext cx="10996930" cy="4030980"/>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marL="457200" indent="-457200" algn="l">
              <a:lnSpc>
                <a:spcPct val="100000"/>
              </a:lnSpc>
              <a:buFont typeface="Arial" panose="020B0604020202090204" pitchFamily="34" charset="0"/>
              <a:buChar char="•"/>
            </a:pPr>
            <a:r>
              <a:rPr lang="en-US" sz="3200">
                <a:solidFill>
                  <a:schemeClr val="bg1"/>
                </a:solidFill>
                <a:latin typeface="Calibri" panose="020F05020202040A0204" charset="0"/>
                <a:cs typeface="Calibri" panose="020F05020202040A0204" charset="0"/>
                <a:sym typeface="+mn-ea"/>
              </a:rPr>
              <a:t>Born from Above to Live from Above</a:t>
            </a:r>
            <a:endParaRPr lang="en-US" sz="3200">
              <a:solidFill>
                <a:schemeClr val="bg1"/>
              </a:solidFill>
              <a:latin typeface="Calibri" panose="020F05020202040A0204" charset="0"/>
              <a:cs typeface="Calibri" panose="020F05020202040A0204" charset="0"/>
              <a:sym typeface="+mn-ea"/>
            </a:endParaRPr>
          </a:p>
          <a:p>
            <a:pPr marL="457200" indent="-457200" algn="l">
              <a:lnSpc>
                <a:spcPct val="100000"/>
              </a:lnSpc>
              <a:buFont typeface="Arial" panose="020B0604020202090204" pitchFamily="34" charset="0"/>
              <a:buChar char="•"/>
            </a:pPr>
            <a:r>
              <a:rPr lang="en-US" sz="3200">
                <a:solidFill>
                  <a:schemeClr val="bg1"/>
                </a:solidFill>
                <a:latin typeface="Calibri" panose="020F05020202040A0204" charset="0"/>
                <a:cs typeface="Calibri" panose="020F05020202040A0204" charset="0"/>
                <a:sym typeface="+mn-ea"/>
              </a:rPr>
              <a:t>The Spiritual and Natural Life of the Believer</a:t>
            </a:r>
            <a:endParaRPr lang="en-US" sz="3200">
              <a:solidFill>
                <a:schemeClr val="bg1"/>
              </a:solidFill>
              <a:latin typeface="Calibri" panose="020F05020202040A0204" charset="0"/>
              <a:cs typeface="Calibri" panose="020F05020202040A0204" charset="0"/>
              <a:sym typeface="+mn-ea"/>
            </a:endParaRPr>
          </a:p>
          <a:p>
            <a:pPr marL="457200" indent="-457200" algn="l">
              <a:lnSpc>
                <a:spcPct val="100000"/>
              </a:lnSpc>
              <a:buFont typeface="Arial" panose="020B0604020202090204" pitchFamily="34" charset="0"/>
              <a:buChar char="•"/>
            </a:pPr>
            <a:r>
              <a:rPr lang="en-US" sz="3200">
                <a:solidFill>
                  <a:schemeClr val="bg1"/>
                </a:solidFill>
                <a:latin typeface="Calibri" panose="020F05020202040A0204" charset="0"/>
                <a:cs typeface="Calibri" panose="020F05020202040A0204" charset="0"/>
                <a:sym typeface="+mn-ea"/>
              </a:rPr>
              <a:t>Complete, Yet "Work in Progress"</a:t>
            </a:r>
            <a:endParaRPr lang="en-US" sz="3200">
              <a:solidFill>
                <a:schemeClr val="bg1"/>
              </a:solidFill>
              <a:latin typeface="Calibri" panose="020F05020202040A0204" charset="0"/>
              <a:cs typeface="Calibri" panose="020F05020202040A0204" charset="0"/>
              <a:sym typeface="+mn-ea"/>
            </a:endParaRPr>
          </a:p>
          <a:p>
            <a:pPr marL="457200" indent="-457200" algn="l">
              <a:lnSpc>
                <a:spcPct val="100000"/>
              </a:lnSpc>
              <a:buFont typeface="Arial" panose="020B0604020202090204" pitchFamily="34" charset="0"/>
              <a:buChar char="•"/>
            </a:pPr>
            <a:r>
              <a:rPr lang="en-US" sz="3200">
                <a:solidFill>
                  <a:schemeClr val="bg1"/>
                </a:solidFill>
                <a:latin typeface="Calibri" panose="020F05020202040A0204" charset="0"/>
                <a:cs typeface="Calibri" panose="020F05020202040A0204" charset="0"/>
                <a:sym typeface="+mn-ea"/>
              </a:rPr>
              <a:t>Perfected, Yet being Perfected</a:t>
            </a:r>
            <a:endParaRPr lang="en-US" sz="3200">
              <a:solidFill>
                <a:schemeClr val="bg1"/>
              </a:solidFill>
              <a:latin typeface="Calibri" panose="020F05020202040A0204" charset="0"/>
              <a:cs typeface="Calibri" panose="020F05020202040A0204" charset="0"/>
              <a:sym typeface="+mn-ea"/>
            </a:endParaRPr>
          </a:p>
          <a:p>
            <a:pPr marL="457200" indent="-457200" algn="l">
              <a:lnSpc>
                <a:spcPct val="100000"/>
              </a:lnSpc>
              <a:buFont typeface="Arial" panose="020B0604020202090204" pitchFamily="34" charset="0"/>
              <a:buChar char="•"/>
            </a:pPr>
            <a:r>
              <a:rPr lang="en-US" sz="3200">
                <a:solidFill>
                  <a:schemeClr val="bg1"/>
                </a:solidFill>
                <a:latin typeface="Calibri" panose="020F05020202040A0204" charset="0"/>
                <a:cs typeface="Calibri" panose="020F05020202040A0204" charset="0"/>
                <a:sym typeface="+mn-ea"/>
              </a:rPr>
              <a:t>Sanctified, Yet being Sanctified</a:t>
            </a:r>
            <a:endParaRPr lang="en-US" sz="3200">
              <a:solidFill>
                <a:schemeClr val="bg1"/>
              </a:solidFill>
              <a:latin typeface="Calibri" panose="020F05020202040A0204" charset="0"/>
              <a:cs typeface="Calibri" panose="020F05020202040A0204" charset="0"/>
              <a:sym typeface="+mn-ea"/>
            </a:endParaRPr>
          </a:p>
          <a:p>
            <a:pPr marL="457200" indent="-457200" algn="l">
              <a:lnSpc>
                <a:spcPct val="100000"/>
              </a:lnSpc>
              <a:buFont typeface="Arial" panose="020B0604020202090204" pitchFamily="34" charset="0"/>
              <a:buChar char="•"/>
            </a:pPr>
            <a:r>
              <a:rPr lang="en-US" sz="3200">
                <a:solidFill>
                  <a:schemeClr val="bg1"/>
                </a:solidFill>
                <a:latin typeface="Calibri" panose="020F05020202040A0204" charset="0"/>
                <a:cs typeface="Calibri" panose="020F05020202040A0204" charset="0"/>
                <a:sym typeface="+mn-ea"/>
              </a:rPr>
              <a:t>Hidden, Yet Visible</a:t>
            </a:r>
            <a:endParaRPr lang="en-US" sz="3200">
              <a:solidFill>
                <a:schemeClr val="bg1"/>
              </a:solidFill>
              <a:latin typeface="Calibri" panose="020F05020202040A0204" charset="0"/>
              <a:cs typeface="Calibri" panose="020F05020202040A0204" charset="0"/>
              <a:sym typeface="+mn-ea"/>
            </a:endParaRPr>
          </a:p>
          <a:p>
            <a:pPr marL="457200" indent="-457200" algn="l">
              <a:lnSpc>
                <a:spcPct val="100000"/>
              </a:lnSpc>
              <a:buFont typeface="Arial" panose="020B0604020202090204" pitchFamily="34" charset="0"/>
              <a:buChar char="•"/>
            </a:pPr>
            <a:r>
              <a:rPr lang="en-US" sz="3200">
                <a:solidFill>
                  <a:schemeClr val="bg1"/>
                </a:solidFill>
                <a:latin typeface="Calibri" panose="020F05020202040A0204" charset="0"/>
                <a:cs typeface="Calibri" panose="020F05020202040A0204" charset="0"/>
                <a:sym typeface="+mn-ea"/>
              </a:rPr>
              <a:t>New Creation, Yet "Be Renewed"</a:t>
            </a:r>
            <a:endParaRPr lang="en-US" sz="3200">
              <a:solidFill>
                <a:schemeClr val="bg1"/>
              </a:solidFill>
              <a:latin typeface="Calibri" panose="020F05020202040A0204" charset="0"/>
              <a:cs typeface="Calibri" panose="020F05020202040A0204" charset="0"/>
              <a:sym typeface="+mn-ea"/>
            </a:endParaRPr>
          </a:p>
          <a:p>
            <a:pPr marL="457200" indent="-457200" algn="l">
              <a:lnSpc>
                <a:spcPct val="100000"/>
              </a:lnSpc>
              <a:buFont typeface="Arial" panose="020B0604020202090204" pitchFamily="34" charset="0"/>
              <a:buChar char="•"/>
            </a:pPr>
            <a:r>
              <a:rPr lang="en-US" sz="3200">
                <a:solidFill>
                  <a:schemeClr val="bg1"/>
                </a:solidFill>
                <a:latin typeface="Calibri" panose="020F05020202040A0204" charset="0"/>
                <a:cs typeface="Calibri" panose="020F05020202040A0204" charset="0"/>
                <a:sym typeface="+mn-ea"/>
              </a:rPr>
              <a:t>Righteous, Yet be Repentant</a:t>
            </a:r>
            <a:endParaRPr lang="en-US" sz="3200">
              <a:solidFill>
                <a:schemeClr val="bg1"/>
              </a:solidFill>
              <a:latin typeface="Calibri" panose="020F05020202040A0204" charset="0"/>
              <a:cs typeface="Calibri" panose="020F05020202040A0204" charset="0"/>
              <a:sym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8110" y="-66040"/>
            <a:ext cx="12428220" cy="6990715"/>
          </a:xfrm>
          <a:prstGeom prst="rect">
            <a:avLst/>
          </a:prstGeom>
        </p:spPr>
      </p:pic>
      <p:sp>
        <p:nvSpPr>
          <p:cNvPr id="9" name="Text Box 8"/>
          <p:cNvSpPr txBox="1"/>
          <p:nvPr/>
        </p:nvSpPr>
        <p:spPr>
          <a:xfrm>
            <a:off x="597535" y="671830"/>
            <a:ext cx="10996930" cy="1014730"/>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l">
              <a:lnSpc>
                <a:spcPct val="100000"/>
              </a:lnSpc>
              <a:buNone/>
            </a:pPr>
            <a:r>
              <a:rPr lang="en-US" sz="3000">
                <a:solidFill>
                  <a:schemeClr val="bg1"/>
                </a:solidFill>
                <a:latin typeface="Calibri" panose="020F05020202040A0204" charset="0"/>
                <a:cs typeface="Calibri" panose="020F05020202040A0204" charset="0"/>
                <a:sym typeface="+mn-ea"/>
              </a:rPr>
              <a:t>To "live from above" is to know what God has already completed for us in the spirit, and work with Him to live this out in our daily life</a:t>
            </a:r>
            <a:endParaRPr lang="en-US" sz="3000" b="1">
              <a:solidFill>
                <a:schemeClr val="bg1"/>
              </a:solidFill>
              <a:latin typeface="Calibri Bold" panose="020F05020202040A0204" charset="0"/>
              <a:cs typeface="Calibri Bold" panose="020F05020202040A02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3030" y="-63500"/>
            <a:ext cx="12428220" cy="6990715"/>
          </a:xfrm>
          <a:prstGeom prst="rect">
            <a:avLst/>
          </a:prstGeom>
        </p:spPr>
      </p:pic>
      <p:sp>
        <p:nvSpPr>
          <p:cNvPr id="9" name="Text Box 8"/>
          <p:cNvSpPr txBox="1"/>
          <p:nvPr/>
        </p:nvSpPr>
        <p:spPr>
          <a:xfrm>
            <a:off x="597535" y="671830"/>
            <a:ext cx="10996930" cy="2553335"/>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l">
              <a:lnSpc>
                <a:spcPct val="100000"/>
              </a:lnSpc>
              <a:buNone/>
            </a:pPr>
            <a:r>
              <a:rPr lang="en-US" sz="3200">
                <a:solidFill>
                  <a:schemeClr val="bg1"/>
                </a:solidFill>
                <a:latin typeface="Calibri" panose="020F05020202040A0204" charset="0"/>
                <a:cs typeface="Calibri" panose="020F05020202040A0204" charset="0"/>
                <a:sym typeface="+mn-ea"/>
              </a:rPr>
              <a:t>Two important practices to shift from "living from below</a:t>
            </a:r>
            <a:r>
              <a:rPr lang="en-US" sz="3200">
                <a:solidFill>
                  <a:schemeClr val="bg1"/>
                </a:solidFill>
                <a:latin typeface="Calibri" panose="020F05020202040A0204" charset="0"/>
                <a:cs typeface="Calibri" panose="020F05020202040A0204" charset="0"/>
                <a:sym typeface="+mn-ea"/>
              </a:rPr>
              <a:t>"</a:t>
            </a:r>
            <a:r>
              <a:rPr lang="en-US" sz="3200">
                <a:solidFill>
                  <a:schemeClr val="bg1"/>
                </a:solidFill>
                <a:latin typeface="Calibri" panose="020F05020202040A0204" charset="0"/>
                <a:cs typeface="Calibri" panose="020F05020202040A0204" charset="0"/>
                <a:sym typeface="+mn-ea"/>
              </a:rPr>
              <a:t> to </a:t>
            </a:r>
            <a:r>
              <a:rPr lang="en-US" sz="3200">
                <a:solidFill>
                  <a:schemeClr val="bg1"/>
                </a:solidFill>
                <a:latin typeface="Calibri" panose="020F05020202040A0204" charset="0"/>
                <a:cs typeface="Calibri" panose="020F05020202040A0204" charset="0"/>
                <a:sym typeface="+mn-ea"/>
              </a:rPr>
              <a:t>"</a:t>
            </a:r>
            <a:r>
              <a:rPr lang="en-US" sz="3200">
                <a:solidFill>
                  <a:schemeClr val="bg1"/>
                </a:solidFill>
                <a:latin typeface="Calibri" panose="020F05020202040A0204" charset="0"/>
                <a:cs typeface="Calibri" panose="020F05020202040A0204" charset="0"/>
                <a:sym typeface="+mn-ea"/>
              </a:rPr>
              <a:t>living from above" :</a:t>
            </a:r>
            <a:endParaRPr lang="en-US" sz="3200">
              <a:solidFill>
                <a:schemeClr val="bg1"/>
              </a:solidFill>
              <a:latin typeface="Calibri" panose="020F05020202040A0204" charset="0"/>
              <a:cs typeface="Calibri" panose="020F05020202040A0204" charset="0"/>
            </a:endParaRPr>
          </a:p>
          <a:p>
            <a:pPr indent="0" algn="l">
              <a:lnSpc>
                <a:spcPct val="100000"/>
              </a:lnSpc>
              <a:buNone/>
            </a:pPr>
            <a:endParaRPr lang="en-US" sz="3200">
              <a:solidFill>
                <a:schemeClr val="bg1"/>
              </a:solidFill>
              <a:latin typeface="Calibri" panose="020F05020202040A0204" charset="0"/>
              <a:cs typeface="Calibri" panose="020F05020202040A0204" charset="0"/>
            </a:endParaRPr>
          </a:p>
          <a:p>
            <a:pPr marL="742950" indent="-742950" algn="l">
              <a:lnSpc>
                <a:spcPct val="100000"/>
              </a:lnSpc>
              <a:buAutoNum type="arabicPeriod"/>
            </a:pPr>
            <a:r>
              <a:rPr lang="en-US" sz="3200" b="1">
                <a:solidFill>
                  <a:schemeClr val="bg1"/>
                </a:solidFill>
                <a:latin typeface="Calibri Bold" panose="020F05020202040A0204" charset="0"/>
                <a:cs typeface="Calibri Bold" panose="020F05020202040A0204" charset="0"/>
                <a:sym typeface="+mn-ea"/>
              </a:rPr>
              <a:t>Renewing the Mind</a:t>
            </a:r>
            <a:endParaRPr lang="en-US" sz="3200" b="1">
              <a:solidFill>
                <a:schemeClr val="bg1"/>
              </a:solidFill>
              <a:latin typeface="Calibri Bold" panose="020F05020202040A0204" charset="0"/>
              <a:cs typeface="Calibri Bold" panose="020F05020202040A0204" charset="0"/>
            </a:endParaRPr>
          </a:p>
          <a:p>
            <a:pPr marL="742950" indent="-742950" algn="l">
              <a:lnSpc>
                <a:spcPct val="100000"/>
              </a:lnSpc>
              <a:buAutoNum type="arabicPeriod"/>
            </a:pPr>
            <a:r>
              <a:rPr lang="en-US" sz="3200" b="1">
                <a:solidFill>
                  <a:schemeClr val="bg1"/>
                </a:solidFill>
                <a:latin typeface="Calibri Bold" panose="020F05020202040A0204" charset="0"/>
                <a:cs typeface="Calibri Bold" panose="020F05020202040A0204" charset="0"/>
                <a:sym typeface="+mn-ea"/>
              </a:rPr>
              <a:t>Walking in the Spirit</a:t>
            </a:r>
            <a:endParaRPr lang="en-US" sz="3200" b="1">
              <a:solidFill>
                <a:schemeClr val="bg1"/>
              </a:solidFill>
              <a:latin typeface="Calibri Bold" panose="020F05020202040A0204" charset="0"/>
              <a:cs typeface="Calibri Bold" panose="020F05020202040A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8110" y="-66675"/>
            <a:ext cx="12428220" cy="6990715"/>
          </a:xfrm>
          <a:prstGeom prst="rect">
            <a:avLst/>
          </a:prstGeom>
        </p:spPr>
      </p:pic>
      <p:sp>
        <p:nvSpPr>
          <p:cNvPr id="6" name="Text Box 5"/>
          <p:cNvSpPr txBox="1"/>
          <p:nvPr/>
        </p:nvSpPr>
        <p:spPr>
          <a:xfrm>
            <a:off x="598170" y="1603375"/>
            <a:ext cx="10995660" cy="3046095"/>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l">
              <a:lnSpc>
                <a:spcPct val="100000"/>
              </a:lnSpc>
              <a:buNone/>
            </a:pPr>
            <a:r>
              <a:rPr lang="en-US" sz="3200" b="1">
                <a:solidFill>
                  <a:schemeClr val="bg1"/>
                </a:solidFill>
                <a:latin typeface="Calibri Bold" panose="020F05020202040A0204" charset="0"/>
                <a:cs typeface="Calibri Bold" panose="020F05020202040A0204" charset="0"/>
              </a:rPr>
              <a:t>Ephesians 4:22-24</a:t>
            </a:r>
            <a:endParaRPr lang="en-US" sz="3200" b="1">
              <a:solidFill>
                <a:schemeClr val="bg1"/>
              </a:solidFill>
              <a:latin typeface="Calibri Bold" panose="020F05020202040A0204" charset="0"/>
              <a:cs typeface="Calibri Bold" panose="020F05020202040A0204" charset="0"/>
            </a:endParaRPr>
          </a:p>
          <a:p>
            <a:pPr indent="0" algn="l">
              <a:lnSpc>
                <a:spcPct val="100000"/>
              </a:lnSpc>
              <a:buNone/>
            </a:pPr>
            <a:r>
              <a:rPr lang="en-US" sz="3200">
                <a:solidFill>
                  <a:schemeClr val="bg1"/>
                </a:solidFill>
                <a:latin typeface="Calibri" panose="020F05020202040A0204" charset="0"/>
                <a:cs typeface="Calibri" panose="020F05020202040A0204" charset="0"/>
              </a:rPr>
              <a:t>22 that you put off, concerning your former conduct, the old man which grows corrupt according to the deceitful lusts, </a:t>
            </a:r>
            <a:endParaRPr lang="en-US" sz="3200">
              <a:solidFill>
                <a:schemeClr val="bg1"/>
              </a:solidFill>
              <a:latin typeface="Calibri" panose="020F05020202040A0204" charset="0"/>
              <a:cs typeface="Calibri" panose="020F05020202040A0204" charset="0"/>
            </a:endParaRPr>
          </a:p>
          <a:p>
            <a:pPr indent="0" algn="l">
              <a:lnSpc>
                <a:spcPct val="100000"/>
              </a:lnSpc>
              <a:buNone/>
            </a:pPr>
            <a:r>
              <a:rPr lang="en-US" sz="3200">
                <a:solidFill>
                  <a:schemeClr val="bg1"/>
                </a:solidFill>
                <a:latin typeface="Calibri" panose="020F05020202040A0204" charset="0"/>
                <a:cs typeface="Calibri" panose="020F05020202040A0204" charset="0"/>
              </a:rPr>
              <a:t>23 and be renewed in the spirit of your mind, </a:t>
            </a:r>
            <a:endParaRPr lang="en-US" sz="3200">
              <a:solidFill>
                <a:schemeClr val="bg1"/>
              </a:solidFill>
              <a:latin typeface="Calibri" panose="020F05020202040A0204" charset="0"/>
              <a:cs typeface="Calibri" panose="020F05020202040A0204" charset="0"/>
            </a:endParaRPr>
          </a:p>
          <a:p>
            <a:pPr lvl="0" indent="0" algn="l" fontAlgn="t">
              <a:lnSpc>
                <a:spcPct val="100000"/>
              </a:lnSpc>
              <a:buNone/>
            </a:pPr>
            <a:r>
              <a:rPr lang="en-US" sz="3200">
                <a:solidFill>
                  <a:schemeClr val="bg1"/>
                </a:solidFill>
                <a:latin typeface="Calibri" panose="020F05020202040A0204" charset="0"/>
                <a:cs typeface="Calibri" panose="020F05020202040A0204" charset="0"/>
              </a:rPr>
              <a:t>24 </a:t>
            </a:r>
            <a:r>
              <a:rPr lang="en-US" sz="3100">
                <a:solidFill>
                  <a:schemeClr val="bg1"/>
                </a:solidFill>
                <a:latin typeface="Calibri" panose="020F05020202040A0204" charset="0"/>
                <a:cs typeface="Calibri" panose="020F05020202040A0204" charset="0"/>
              </a:rPr>
              <a:t>and that you put on the new man which was created according to God, in true righteousness and holiness.</a:t>
            </a:r>
            <a:r>
              <a:rPr lang="en-US" sz="3200">
                <a:solidFill>
                  <a:schemeClr val="bg1"/>
                </a:solidFill>
                <a:latin typeface="Calibri" panose="020F05020202040A0204" charset="0"/>
                <a:cs typeface="Calibri" panose="020F05020202040A0204" charset="0"/>
              </a:rPr>
              <a:t> </a:t>
            </a:r>
            <a:endParaRPr lang="en-US" sz="3200">
              <a:solidFill>
                <a:schemeClr val="bg1"/>
              </a:solidFill>
              <a:latin typeface="Calibri" panose="020F05020202040A0204" charset="0"/>
              <a:cs typeface="Calibri" panose="020F05020202040A0204" charset="0"/>
            </a:endParaRPr>
          </a:p>
        </p:txBody>
      </p:sp>
      <p:sp>
        <p:nvSpPr>
          <p:cNvPr id="2" name="Text Box 1"/>
          <p:cNvSpPr txBox="1"/>
          <p:nvPr/>
        </p:nvSpPr>
        <p:spPr>
          <a:xfrm>
            <a:off x="598170" y="680085"/>
            <a:ext cx="10996295" cy="645160"/>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ctr">
              <a:lnSpc>
                <a:spcPct val="100000"/>
              </a:lnSpc>
              <a:buNone/>
            </a:pPr>
            <a:r>
              <a:rPr lang="en-US" sz="3600" b="1">
                <a:solidFill>
                  <a:schemeClr val="bg1"/>
                </a:solidFill>
                <a:latin typeface="Calibri Bold" panose="020F05020202040A0204" charset="0"/>
                <a:cs typeface="Calibri Bold" panose="020F05020202040A0204" charset="0"/>
                <a:sym typeface="+mn-ea"/>
              </a:rPr>
              <a:t>RENEW YOUR MIND</a:t>
            </a:r>
            <a:endParaRPr lang="en-US" sz="3600" b="1">
              <a:solidFill>
                <a:schemeClr val="bg1"/>
              </a:solidFill>
              <a:latin typeface="Calibri Bold" panose="020F05020202040A0204" charset="0"/>
              <a:cs typeface="Calibri Bold" panose="020F05020202040A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3030" y="-63500"/>
            <a:ext cx="12428220" cy="6990715"/>
          </a:xfrm>
          <a:prstGeom prst="rect">
            <a:avLst/>
          </a:prstGeom>
        </p:spPr>
      </p:pic>
      <p:sp>
        <p:nvSpPr>
          <p:cNvPr id="6" name="Text Box 5"/>
          <p:cNvSpPr txBox="1"/>
          <p:nvPr/>
        </p:nvSpPr>
        <p:spPr>
          <a:xfrm>
            <a:off x="598170" y="690880"/>
            <a:ext cx="10995660" cy="3538220"/>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l">
              <a:lnSpc>
                <a:spcPct val="100000"/>
              </a:lnSpc>
              <a:buNone/>
            </a:pPr>
            <a:r>
              <a:rPr lang="en-US" sz="3200" b="1">
                <a:solidFill>
                  <a:schemeClr val="bg1"/>
                </a:solidFill>
                <a:latin typeface="Calibri Bold" panose="020F05020202040A0204" charset="0"/>
                <a:cs typeface="Calibri Bold" panose="020F05020202040A0204" charset="0"/>
              </a:rPr>
              <a:t>Romans 12:1-2</a:t>
            </a:r>
            <a:endParaRPr lang="en-US" sz="3200">
              <a:solidFill>
                <a:schemeClr val="bg1"/>
              </a:solidFill>
              <a:latin typeface="Calibri" panose="020F05020202040A0204" charset="0"/>
              <a:cs typeface="Calibri" panose="020F05020202040A0204" charset="0"/>
            </a:endParaRPr>
          </a:p>
          <a:p>
            <a:pPr indent="0" algn="l">
              <a:lnSpc>
                <a:spcPct val="100000"/>
              </a:lnSpc>
              <a:buNone/>
            </a:pPr>
            <a:r>
              <a:rPr lang="en-US" sz="3200">
                <a:solidFill>
                  <a:schemeClr val="bg1"/>
                </a:solidFill>
                <a:latin typeface="Calibri" panose="020F05020202040A0204" charset="0"/>
                <a:cs typeface="Calibri" panose="020F05020202040A0204" charset="0"/>
              </a:rPr>
              <a:t>1 I beseech you therefore, brethren, by the mercies of God, that you present your bodies a living sacrifice, holy, acceptable to God, which is your reasonable service.</a:t>
            </a:r>
            <a:endParaRPr lang="en-US" sz="3200">
              <a:solidFill>
                <a:schemeClr val="bg1"/>
              </a:solidFill>
              <a:latin typeface="Calibri" panose="020F05020202040A0204" charset="0"/>
              <a:cs typeface="Calibri" panose="020F05020202040A0204" charset="0"/>
            </a:endParaRPr>
          </a:p>
          <a:p>
            <a:pPr indent="0" algn="l">
              <a:lnSpc>
                <a:spcPct val="100000"/>
              </a:lnSpc>
              <a:buNone/>
            </a:pPr>
            <a:r>
              <a:rPr lang="en-US" sz="3200">
                <a:solidFill>
                  <a:schemeClr val="bg1"/>
                </a:solidFill>
                <a:latin typeface="Calibri" panose="020F05020202040A0204" charset="0"/>
                <a:cs typeface="Calibri" panose="020F05020202040A0204" charset="0"/>
              </a:rPr>
              <a:t>2 And do not be conformed to this world, but be transformed by the renewing of your mind, that you may prove what is that good and acceptable and perfect will of God.</a:t>
            </a:r>
            <a:endParaRPr lang="en-US" sz="3200">
              <a:solidFill>
                <a:schemeClr val="bg1"/>
              </a:solidFill>
              <a:latin typeface="Calibri" panose="020F05020202040A0204" charset="0"/>
              <a:cs typeface="Calibri" panose="020F05020202040A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Picture 6" descr="2021-10-24-OUR-IDENTITY-IN-CHRIST-PART-14-LIVING-THE-IN-CHRIST-LIFE-1-ppt-Background-darker-shade"/>
          <p:cNvPicPr>
            <a:picLocks noChangeAspect="1"/>
          </p:cNvPicPr>
          <p:nvPr/>
        </p:nvPicPr>
        <p:blipFill>
          <a:blip r:embed="rId1"/>
          <a:stretch>
            <a:fillRect/>
          </a:stretch>
        </p:blipFill>
        <p:spPr>
          <a:xfrm>
            <a:off x="-113030" y="-63500"/>
            <a:ext cx="12428220" cy="6990715"/>
          </a:xfrm>
          <a:prstGeom prst="rect">
            <a:avLst/>
          </a:prstGeom>
        </p:spPr>
      </p:pic>
      <p:sp>
        <p:nvSpPr>
          <p:cNvPr id="6" name="Text Box 5"/>
          <p:cNvSpPr txBox="1"/>
          <p:nvPr/>
        </p:nvSpPr>
        <p:spPr>
          <a:xfrm>
            <a:off x="598170" y="679450"/>
            <a:ext cx="10995660" cy="4584700"/>
          </a:xfrm>
          <a:prstGeom prst="rect">
            <a:avLst/>
          </a:prstGeom>
          <a:noFill/>
          <a:extLst>
            <a:ext uri="{909E8E84-426E-40DD-AFC4-6F175D3DCCD1}">
              <a14:hiddenFill xmlns:a14="http://schemas.microsoft.com/office/drawing/2010/main">
                <a:solidFill>
                  <a:schemeClr val="tx1">
                    <a:lumMod val="85000"/>
                    <a:lumOff val="15000"/>
                    <a:alpha val="43000"/>
                  </a:schemeClr>
                </a:solidFill>
              </a14:hiddenFill>
            </a:ext>
          </a:extLst>
        </p:spPr>
        <p:txBody>
          <a:bodyPr wrap="square" rtlCol="0">
            <a:spAutoFit/>
          </a:bodyPr>
          <a:p>
            <a:pPr indent="0" algn="l">
              <a:lnSpc>
                <a:spcPct val="100000"/>
              </a:lnSpc>
              <a:buNone/>
            </a:pPr>
            <a:r>
              <a:rPr lang="en-US" sz="3200" b="1">
                <a:solidFill>
                  <a:schemeClr val="bg1"/>
                </a:solidFill>
                <a:latin typeface="Calibri Bold" panose="020F05020202040A0204" charset="0"/>
                <a:cs typeface="Calibri Bold" panose="020F05020202040A0204" charset="0"/>
                <a:sym typeface="+mn-ea"/>
              </a:rPr>
              <a:t>Isaiah 55:7-9</a:t>
            </a:r>
            <a:endParaRPr lang="en-US" sz="3200" b="1">
              <a:solidFill>
                <a:schemeClr val="bg1"/>
              </a:solidFill>
              <a:latin typeface="Calibri Bold" panose="020F05020202040A0204" charset="0"/>
              <a:cs typeface="Calibri Bold" panose="020F05020202040A0204" charset="0"/>
            </a:endParaRPr>
          </a:p>
          <a:p>
            <a:pPr indent="0" algn="l">
              <a:lnSpc>
                <a:spcPct val="100000"/>
              </a:lnSpc>
              <a:buNone/>
            </a:pPr>
            <a:r>
              <a:rPr lang="en-US" sz="3200">
                <a:solidFill>
                  <a:schemeClr val="bg1"/>
                </a:solidFill>
                <a:latin typeface="Calibri" panose="020F05020202040A0204" charset="0"/>
                <a:cs typeface="Calibri" panose="020F05020202040A0204" charset="0"/>
                <a:sym typeface="+mn-ea"/>
              </a:rPr>
              <a:t>7 Let the wicked forsake his way, And the unrighteous man his thoughts; Let him return to the LORD, And He will have mercy on him; And to our God, For He will abundantly pardon.</a:t>
            </a:r>
            <a:endParaRPr lang="en-US" sz="3200">
              <a:solidFill>
                <a:schemeClr val="bg1"/>
              </a:solidFill>
              <a:latin typeface="Calibri" panose="020F05020202040A0204" charset="0"/>
              <a:cs typeface="Calibri" panose="020F05020202040A0204" charset="0"/>
            </a:endParaRPr>
          </a:p>
          <a:p>
            <a:pPr indent="0" algn="l">
              <a:lnSpc>
                <a:spcPct val="100000"/>
              </a:lnSpc>
              <a:buNone/>
            </a:pPr>
            <a:r>
              <a:rPr lang="en-US" sz="3200">
                <a:solidFill>
                  <a:schemeClr val="bg1"/>
                </a:solidFill>
                <a:latin typeface="Calibri" panose="020F05020202040A0204" charset="0"/>
                <a:cs typeface="Calibri" panose="020F05020202040A0204" charset="0"/>
                <a:sym typeface="+mn-ea"/>
              </a:rPr>
              <a:t>8 "For My thoughts are not your thoughts, Nor are your ways My ways," says the LORD.</a:t>
            </a:r>
            <a:endParaRPr lang="en-US" sz="3200">
              <a:solidFill>
                <a:schemeClr val="bg1"/>
              </a:solidFill>
              <a:latin typeface="Calibri" panose="020F05020202040A0204" charset="0"/>
              <a:cs typeface="Calibri" panose="020F05020202040A0204" charset="0"/>
              <a:sym typeface="+mn-ea"/>
            </a:endParaRPr>
          </a:p>
          <a:p>
            <a:pPr indent="0" algn="l">
              <a:lnSpc>
                <a:spcPct val="100000"/>
              </a:lnSpc>
              <a:buNone/>
            </a:pPr>
            <a:r>
              <a:rPr lang="en-US" sz="3200">
                <a:solidFill>
                  <a:schemeClr val="bg1"/>
                </a:solidFill>
                <a:latin typeface="Calibri" panose="020F05020202040A0204" charset="0"/>
                <a:cs typeface="Calibri" panose="020F05020202040A0204" charset="0"/>
                <a:sym typeface="+mn-ea"/>
              </a:rPr>
              <a:t>9 "For as the heavens are higher than the earth, So are My ways higher than your ways, And My thoughts than your thoughts.</a:t>
            </a:r>
            <a:endParaRPr lang="en-US" sz="3600">
              <a:solidFill>
                <a:schemeClr val="bg1"/>
              </a:solidFill>
              <a:latin typeface="Calibri" panose="020F05020202040A0204" charset="0"/>
              <a:cs typeface="Calibri" panose="020F05020202040A0204" charset="0"/>
            </a:endParaRPr>
          </a:p>
          <a:p>
            <a:pPr indent="0" algn="l">
              <a:lnSpc>
                <a:spcPct val="100000"/>
              </a:lnSpc>
              <a:buNone/>
            </a:pPr>
            <a:endParaRPr lang="en-US" sz="3600">
              <a:solidFill>
                <a:schemeClr val="bg1"/>
              </a:solidFill>
              <a:latin typeface="Calibri" panose="020F05020202040A0204" charset="0"/>
              <a:cs typeface="Calibri" panose="020F05020202040A020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2905</Words>
  <Application>WPS Presentation</Application>
  <PresentationFormat>Widescreen</PresentationFormat>
  <Paragraphs>61</Paragraphs>
  <Slides>13</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13</vt:i4>
      </vt:variant>
    </vt:vector>
  </HeadingPairs>
  <TitlesOfParts>
    <vt:vector size="25" baseType="lpstr">
      <vt:lpstr>Arial</vt:lpstr>
      <vt:lpstr>SimSun</vt:lpstr>
      <vt:lpstr>Wingdings</vt:lpstr>
      <vt:lpstr>Calibri Bold</vt:lpstr>
      <vt:lpstr>Calibri</vt:lpstr>
      <vt:lpstr>微软雅黑</vt:lpstr>
      <vt:lpstr>汉仪旗黑</vt:lpstr>
      <vt:lpstr>Arial Unicode MS</vt:lpstr>
      <vt:lpstr>Calibri Light</vt:lpstr>
      <vt:lpstr>Helvetica Neue</vt:lpstr>
      <vt:lpstr>宋体-简</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videoeditor</dc:creator>
  <cp:lastModifiedBy>videoeditor</cp:lastModifiedBy>
  <cp:revision>15</cp:revision>
  <dcterms:created xsi:type="dcterms:W3CDTF">2021-10-22T11:40:44Z</dcterms:created>
  <dcterms:modified xsi:type="dcterms:W3CDTF">2021-10-22T11:40:44Z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1033-3.1.1.5096</vt:lpwstr>
  </property>
</Properties>
</file>