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69" r:id="rId12"/>
    <p:sldId id="265" r:id="rId13"/>
    <p:sldId id="266" r:id="rId14"/>
    <p:sldId id="267" r:id="rId15"/>
    <p:sldId id="268"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362A-9EC6-4C32-95ED-2C76A264B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E84EE5-F3E4-4A82-AA27-52053D21F7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B570D6-B44C-4FC7-8CFE-00343AACC230}"/>
              </a:ext>
            </a:extLst>
          </p:cNvPr>
          <p:cNvSpPr>
            <a:spLocks noGrp="1"/>
          </p:cNvSpPr>
          <p:nvPr>
            <p:ph type="dt" sz="half" idx="10"/>
          </p:nvPr>
        </p:nvSpPr>
        <p:spPr/>
        <p:txBody>
          <a:bodyPr/>
          <a:lstStyle/>
          <a:p>
            <a:fld id="{F576131D-48B6-481C-BA71-8715CF0F4FB5}" type="datetimeFigureOut">
              <a:rPr lang="en-US" smtClean="0"/>
              <a:t>10/15/2021</a:t>
            </a:fld>
            <a:endParaRPr lang="en-US"/>
          </a:p>
        </p:txBody>
      </p:sp>
      <p:sp>
        <p:nvSpPr>
          <p:cNvPr id="5" name="Footer Placeholder 4">
            <a:extLst>
              <a:ext uri="{FF2B5EF4-FFF2-40B4-BE49-F238E27FC236}">
                <a16:creationId xmlns:a16="http://schemas.microsoft.com/office/drawing/2014/main" id="{F1EA6C0A-7EF3-400A-B1AB-B7C959C224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CA7692-55B8-4043-897A-14EF30BA75AD}"/>
              </a:ext>
            </a:extLst>
          </p:cNvPr>
          <p:cNvSpPr>
            <a:spLocks noGrp="1"/>
          </p:cNvSpPr>
          <p:nvPr>
            <p:ph type="sldNum" sz="quarter" idx="12"/>
          </p:nvPr>
        </p:nvSpPr>
        <p:spPr/>
        <p:txBody>
          <a:bodyPr/>
          <a:lstStyle/>
          <a:p>
            <a:fld id="{1554A46A-56C4-4647-8BF8-50F1B94A7770}" type="slidenum">
              <a:rPr lang="en-US" smtClean="0"/>
              <a:t>‹#›</a:t>
            </a:fld>
            <a:endParaRPr lang="en-US"/>
          </a:p>
        </p:txBody>
      </p:sp>
    </p:spTree>
    <p:extLst>
      <p:ext uri="{BB962C8B-B14F-4D97-AF65-F5344CB8AC3E}">
        <p14:creationId xmlns:p14="http://schemas.microsoft.com/office/powerpoint/2010/main" val="375860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5AA37-0008-4215-866B-ADB5D6AF68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8FC200-5E8F-485C-B696-317FF2A58D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7274F2-368C-4233-8467-78A15A31BB9C}"/>
              </a:ext>
            </a:extLst>
          </p:cNvPr>
          <p:cNvSpPr>
            <a:spLocks noGrp="1"/>
          </p:cNvSpPr>
          <p:nvPr>
            <p:ph type="dt" sz="half" idx="10"/>
          </p:nvPr>
        </p:nvSpPr>
        <p:spPr/>
        <p:txBody>
          <a:bodyPr/>
          <a:lstStyle/>
          <a:p>
            <a:fld id="{F576131D-48B6-481C-BA71-8715CF0F4FB5}" type="datetimeFigureOut">
              <a:rPr lang="en-US" smtClean="0"/>
              <a:t>10/15/2021</a:t>
            </a:fld>
            <a:endParaRPr lang="en-US"/>
          </a:p>
        </p:txBody>
      </p:sp>
      <p:sp>
        <p:nvSpPr>
          <p:cNvPr id="5" name="Footer Placeholder 4">
            <a:extLst>
              <a:ext uri="{FF2B5EF4-FFF2-40B4-BE49-F238E27FC236}">
                <a16:creationId xmlns:a16="http://schemas.microsoft.com/office/drawing/2014/main" id="{2752B3A4-D02D-4F9B-8938-367358CD1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CE5B58-CBFE-4472-8D0B-CB54FA6E1DCC}"/>
              </a:ext>
            </a:extLst>
          </p:cNvPr>
          <p:cNvSpPr>
            <a:spLocks noGrp="1"/>
          </p:cNvSpPr>
          <p:nvPr>
            <p:ph type="sldNum" sz="quarter" idx="12"/>
          </p:nvPr>
        </p:nvSpPr>
        <p:spPr/>
        <p:txBody>
          <a:bodyPr/>
          <a:lstStyle/>
          <a:p>
            <a:fld id="{1554A46A-56C4-4647-8BF8-50F1B94A7770}" type="slidenum">
              <a:rPr lang="en-US" smtClean="0"/>
              <a:t>‹#›</a:t>
            </a:fld>
            <a:endParaRPr lang="en-US"/>
          </a:p>
        </p:txBody>
      </p:sp>
    </p:spTree>
    <p:extLst>
      <p:ext uri="{BB962C8B-B14F-4D97-AF65-F5344CB8AC3E}">
        <p14:creationId xmlns:p14="http://schemas.microsoft.com/office/powerpoint/2010/main" val="805768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657ACD-C731-4CDD-86BC-7EE300B639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3A4D44-09A7-42EB-9FB8-6129ADFF94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1470A-3CCA-4186-AC99-57E0158F83CB}"/>
              </a:ext>
            </a:extLst>
          </p:cNvPr>
          <p:cNvSpPr>
            <a:spLocks noGrp="1"/>
          </p:cNvSpPr>
          <p:nvPr>
            <p:ph type="dt" sz="half" idx="10"/>
          </p:nvPr>
        </p:nvSpPr>
        <p:spPr/>
        <p:txBody>
          <a:bodyPr/>
          <a:lstStyle/>
          <a:p>
            <a:fld id="{F576131D-48B6-481C-BA71-8715CF0F4FB5}" type="datetimeFigureOut">
              <a:rPr lang="en-US" smtClean="0"/>
              <a:t>10/15/2021</a:t>
            </a:fld>
            <a:endParaRPr lang="en-US"/>
          </a:p>
        </p:txBody>
      </p:sp>
      <p:sp>
        <p:nvSpPr>
          <p:cNvPr id="5" name="Footer Placeholder 4">
            <a:extLst>
              <a:ext uri="{FF2B5EF4-FFF2-40B4-BE49-F238E27FC236}">
                <a16:creationId xmlns:a16="http://schemas.microsoft.com/office/drawing/2014/main" id="{C73C051D-A4EE-4C27-9858-463167826D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3430DF-D5C4-443A-AADB-90A1DF5926A5}"/>
              </a:ext>
            </a:extLst>
          </p:cNvPr>
          <p:cNvSpPr>
            <a:spLocks noGrp="1"/>
          </p:cNvSpPr>
          <p:nvPr>
            <p:ph type="sldNum" sz="quarter" idx="12"/>
          </p:nvPr>
        </p:nvSpPr>
        <p:spPr/>
        <p:txBody>
          <a:bodyPr/>
          <a:lstStyle/>
          <a:p>
            <a:fld id="{1554A46A-56C4-4647-8BF8-50F1B94A7770}" type="slidenum">
              <a:rPr lang="en-US" smtClean="0"/>
              <a:t>‹#›</a:t>
            </a:fld>
            <a:endParaRPr lang="en-US"/>
          </a:p>
        </p:txBody>
      </p:sp>
    </p:spTree>
    <p:extLst>
      <p:ext uri="{BB962C8B-B14F-4D97-AF65-F5344CB8AC3E}">
        <p14:creationId xmlns:p14="http://schemas.microsoft.com/office/powerpoint/2010/main" val="296296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A picture containing text, sunset, silhouette&#10;&#10;Description automatically generated">
            <a:extLst>
              <a:ext uri="{FF2B5EF4-FFF2-40B4-BE49-F238E27FC236}">
                <a16:creationId xmlns:a16="http://schemas.microsoft.com/office/drawing/2014/main" id="{F7AC1791-5E35-4745-A019-883CD2738F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804853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AB054-A8FC-430A-BBE3-BDD0605390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085332-FDA8-45EF-9279-F8A193825A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E45E8A-9CB5-4B09-90E6-B28568C2F9ED}"/>
              </a:ext>
            </a:extLst>
          </p:cNvPr>
          <p:cNvSpPr>
            <a:spLocks noGrp="1"/>
          </p:cNvSpPr>
          <p:nvPr>
            <p:ph type="dt" sz="half" idx="10"/>
          </p:nvPr>
        </p:nvSpPr>
        <p:spPr/>
        <p:txBody>
          <a:bodyPr/>
          <a:lstStyle/>
          <a:p>
            <a:fld id="{F576131D-48B6-481C-BA71-8715CF0F4FB5}" type="datetimeFigureOut">
              <a:rPr lang="en-US" smtClean="0"/>
              <a:t>10/15/2021</a:t>
            </a:fld>
            <a:endParaRPr lang="en-US"/>
          </a:p>
        </p:txBody>
      </p:sp>
      <p:sp>
        <p:nvSpPr>
          <p:cNvPr id="5" name="Footer Placeholder 4">
            <a:extLst>
              <a:ext uri="{FF2B5EF4-FFF2-40B4-BE49-F238E27FC236}">
                <a16:creationId xmlns:a16="http://schemas.microsoft.com/office/drawing/2014/main" id="{B690B93D-19A6-443A-B45E-7A6C81FBE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C0FCC6-8ABF-4653-B98F-D9EEAA7C568E}"/>
              </a:ext>
            </a:extLst>
          </p:cNvPr>
          <p:cNvSpPr>
            <a:spLocks noGrp="1"/>
          </p:cNvSpPr>
          <p:nvPr>
            <p:ph type="sldNum" sz="quarter" idx="12"/>
          </p:nvPr>
        </p:nvSpPr>
        <p:spPr/>
        <p:txBody>
          <a:bodyPr/>
          <a:lstStyle/>
          <a:p>
            <a:fld id="{1554A46A-56C4-4647-8BF8-50F1B94A7770}" type="slidenum">
              <a:rPr lang="en-US" smtClean="0"/>
              <a:t>‹#›</a:t>
            </a:fld>
            <a:endParaRPr lang="en-US"/>
          </a:p>
        </p:txBody>
      </p:sp>
    </p:spTree>
    <p:extLst>
      <p:ext uri="{BB962C8B-B14F-4D97-AF65-F5344CB8AC3E}">
        <p14:creationId xmlns:p14="http://schemas.microsoft.com/office/powerpoint/2010/main" val="315569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95D8F-1841-4F77-A06B-A3B94D6F03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5BC20F-CE45-4711-9559-62F1A90C2E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76CB4D-9C12-48FD-A108-FAA488A165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EA097F-2B8A-4776-805F-DBF06A6F8D60}"/>
              </a:ext>
            </a:extLst>
          </p:cNvPr>
          <p:cNvSpPr>
            <a:spLocks noGrp="1"/>
          </p:cNvSpPr>
          <p:nvPr>
            <p:ph type="dt" sz="half" idx="10"/>
          </p:nvPr>
        </p:nvSpPr>
        <p:spPr/>
        <p:txBody>
          <a:bodyPr/>
          <a:lstStyle/>
          <a:p>
            <a:fld id="{F576131D-48B6-481C-BA71-8715CF0F4FB5}" type="datetimeFigureOut">
              <a:rPr lang="en-US" smtClean="0"/>
              <a:t>10/15/2021</a:t>
            </a:fld>
            <a:endParaRPr lang="en-US"/>
          </a:p>
        </p:txBody>
      </p:sp>
      <p:sp>
        <p:nvSpPr>
          <p:cNvPr id="6" name="Footer Placeholder 5">
            <a:extLst>
              <a:ext uri="{FF2B5EF4-FFF2-40B4-BE49-F238E27FC236}">
                <a16:creationId xmlns:a16="http://schemas.microsoft.com/office/drawing/2014/main" id="{EC6BD5B7-C4E8-4360-84A6-86C98AC69F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703398-608D-450A-A934-E99C5B23D687}"/>
              </a:ext>
            </a:extLst>
          </p:cNvPr>
          <p:cNvSpPr>
            <a:spLocks noGrp="1"/>
          </p:cNvSpPr>
          <p:nvPr>
            <p:ph type="sldNum" sz="quarter" idx="12"/>
          </p:nvPr>
        </p:nvSpPr>
        <p:spPr/>
        <p:txBody>
          <a:bodyPr/>
          <a:lstStyle/>
          <a:p>
            <a:fld id="{1554A46A-56C4-4647-8BF8-50F1B94A7770}" type="slidenum">
              <a:rPr lang="en-US" smtClean="0"/>
              <a:t>‹#›</a:t>
            </a:fld>
            <a:endParaRPr lang="en-US"/>
          </a:p>
        </p:txBody>
      </p:sp>
    </p:spTree>
    <p:extLst>
      <p:ext uri="{BB962C8B-B14F-4D97-AF65-F5344CB8AC3E}">
        <p14:creationId xmlns:p14="http://schemas.microsoft.com/office/powerpoint/2010/main" val="27034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AAA42-058B-45B7-B142-592D2A26D2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1929F7-97A1-4E92-8281-F170923B14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6D10E5-6E12-4F5A-B164-65D04B8C20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0789E7-453D-4B24-AE9E-D03DAF4D3A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5048CB-9C2D-4FAD-941C-3EA1F330D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43C153-B21F-4F3A-9D88-AB1C72F230F0}"/>
              </a:ext>
            </a:extLst>
          </p:cNvPr>
          <p:cNvSpPr>
            <a:spLocks noGrp="1"/>
          </p:cNvSpPr>
          <p:nvPr>
            <p:ph type="dt" sz="half" idx="10"/>
          </p:nvPr>
        </p:nvSpPr>
        <p:spPr/>
        <p:txBody>
          <a:bodyPr/>
          <a:lstStyle/>
          <a:p>
            <a:fld id="{F576131D-48B6-481C-BA71-8715CF0F4FB5}" type="datetimeFigureOut">
              <a:rPr lang="en-US" smtClean="0"/>
              <a:t>10/15/2021</a:t>
            </a:fld>
            <a:endParaRPr lang="en-US"/>
          </a:p>
        </p:txBody>
      </p:sp>
      <p:sp>
        <p:nvSpPr>
          <p:cNvPr id="8" name="Footer Placeholder 7">
            <a:extLst>
              <a:ext uri="{FF2B5EF4-FFF2-40B4-BE49-F238E27FC236}">
                <a16:creationId xmlns:a16="http://schemas.microsoft.com/office/drawing/2014/main" id="{99CA7875-F20C-440C-9288-CD8F4965ED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17EDE9-218C-49B5-BE8B-1B24A730E535}"/>
              </a:ext>
            </a:extLst>
          </p:cNvPr>
          <p:cNvSpPr>
            <a:spLocks noGrp="1"/>
          </p:cNvSpPr>
          <p:nvPr>
            <p:ph type="sldNum" sz="quarter" idx="12"/>
          </p:nvPr>
        </p:nvSpPr>
        <p:spPr/>
        <p:txBody>
          <a:bodyPr/>
          <a:lstStyle/>
          <a:p>
            <a:fld id="{1554A46A-56C4-4647-8BF8-50F1B94A7770}" type="slidenum">
              <a:rPr lang="en-US" smtClean="0"/>
              <a:t>‹#›</a:t>
            </a:fld>
            <a:endParaRPr lang="en-US"/>
          </a:p>
        </p:txBody>
      </p:sp>
    </p:spTree>
    <p:extLst>
      <p:ext uri="{BB962C8B-B14F-4D97-AF65-F5344CB8AC3E}">
        <p14:creationId xmlns:p14="http://schemas.microsoft.com/office/powerpoint/2010/main" val="2652157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70DAD-08CD-4B03-9044-AF239A4E0B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8534C1-275C-4198-90A8-23612FE61C4C}"/>
              </a:ext>
            </a:extLst>
          </p:cNvPr>
          <p:cNvSpPr>
            <a:spLocks noGrp="1"/>
          </p:cNvSpPr>
          <p:nvPr>
            <p:ph type="dt" sz="half" idx="10"/>
          </p:nvPr>
        </p:nvSpPr>
        <p:spPr/>
        <p:txBody>
          <a:bodyPr/>
          <a:lstStyle/>
          <a:p>
            <a:fld id="{F576131D-48B6-481C-BA71-8715CF0F4FB5}" type="datetimeFigureOut">
              <a:rPr lang="en-US" smtClean="0"/>
              <a:t>10/15/2021</a:t>
            </a:fld>
            <a:endParaRPr lang="en-US"/>
          </a:p>
        </p:txBody>
      </p:sp>
      <p:sp>
        <p:nvSpPr>
          <p:cNvPr id="4" name="Footer Placeholder 3">
            <a:extLst>
              <a:ext uri="{FF2B5EF4-FFF2-40B4-BE49-F238E27FC236}">
                <a16:creationId xmlns:a16="http://schemas.microsoft.com/office/drawing/2014/main" id="{5AED2735-AA58-4738-BB34-BE3F98B627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EB0C09-ACA2-4D74-9E60-43D342800EA0}"/>
              </a:ext>
            </a:extLst>
          </p:cNvPr>
          <p:cNvSpPr>
            <a:spLocks noGrp="1"/>
          </p:cNvSpPr>
          <p:nvPr>
            <p:ph type="sldNum" sz="quarter" idx="12"/>
          </p:nvPr>
        </p:nvSpPr>
        <p:spPr/>
        <p:txBody>
          <a:bodyPr/>
          <a:lstStyle/>
          <a:p>
            <a:fld id="{1554A46A-56C4-4647-8BF8-50F1B94A7770}" type="slidenum">
              <a:rPr lang="en-US" smtClean="0"/>
              <a:t>‹#›</a:t>
            </a:fld>
            <a:endParaRPr lang="en-US"/>
          </a:p>
        </p:txBody>
      </p:sp>
    </p:spTree>
    <p:extLst>
      <p:ext uri="{BB962C8B-B14F-4D97-AF65-F5344CB8AC3E}">
        <p14:creationId xmlns:p14="http://schemas.microsoft.com/office/powerpoint/2010/main" val="77162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079B09-B77E-4057-A8D8-F0E194FDAA63}"/>
              </a:ext>
            </a:extLst>
          </p:cNvPr>
          <p:cNvSpPr>
            <a:spLocks noGrp="1"/>
          </p:cNvSpPr>
          <p:nvPr>
            <p:ph type="dt" sz="half" idx="10"/>
          </p:nvPr>
        </p:nvSpPr>
        <p:spPr/>
        <p:txBody>
          <a:bodyPr/>
          <a:lstStyle/>
          <a:p>
            <a:fld id="{F576131D-48B6-481C-BA71-8715CF0F4FB5}" type="datetimeFigureOut">
              <a:rPr lang="en-US" smtClean="0"/>
              <a:t>10/15/2021</a:t>
            </a:fld>
            <a:endParaRPr lang="en-US"/>
          </a:p>
        </p:txBody>
      </p:sp>
      <p:sp>
        <p:nvSpPr>
          <p:cNvPr id="3" name="Footer Placeholder 2">
            <a:extLst>
              <a:ext uri="{FF2B5EF4-FFF2-40B4-BE49-F238E27FC236}">
                <a16:creationId xmlns:a16="http://schemas.microsoft.com/office/drawing/2014/main" id="{E81475CC-7CB0-47FA-86C7-E5D47DC4D3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B79BAE-EF73-434B-B243-73C9C8679D9D}"/>
              </a:ext>
            </a:extLst>
          </p:cNvPr>
          <p:cNvSpPr>
            <a:spLocks noGrp="1"/>
          </p:cNvSpPr>
          <p:nvPr>
            <p:ph type="sldNum" sz="quarter" idx="12"/>
          </p:nvPr>
        </p:nvSpPr>
        <p:spPr/>
        <p:txBody>
          <a:bodyPr/>
          <a:lstStyle/>
          <a:p>
            <a:fld id="{1554A46A-56C4-4647-8BF8-50F1B94A7770}" type="slidenum">
              <a:rPr lang="en-US" smtClean="0"/>
              <a:t>‹#›</a:t>
            </a:fld>
            <a:endParaRPr lang="en-US"/>
          </a:p>
        </p:txBody>
      </p:sp>
    </p:spTree>
    <p:extLst>
      <p:ext uri="{BB962C8B-B14F-4D97-AF65-F5344CB8AC3E}">
        <p14:creationId xmlns:p14="http://schemas.microsoft.com/office/powerpoint/2010/main" val="184978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FC5A7-7936-4D76-B4A3-0E351EB455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39415B-4D2C-4CCC-9669-B64D9B141D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B1FEB9-F6F4-423B-80BF-7779E1AAB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7FD957-3A61-4B8A-9612-3600CD2844C0}"/>
              </a:ext>
            </a:extLst>
          </p:cNvPr>
          <p:cNvSpPr>
            <a:spLocks noGrp="1"/>
          </p:cNvSpPr>
          <p:nvPr>
            <p:ph type="dt" sz="half" idx="10"/>
          </p:nvPr>
        </p:nvSpPr>
        <p:spPr/>
        <p:txBody>
          <a:bodyPr/>
          <a:lstStyle/>
          <a:p>
            <a:fld id="{F576131D-48B6-481C-BA71-8715CF0F4FB5}" type="datetimeFigureOut">
              <a:rPr lang="en-US" smtClean="0"/>
              <a:t>10/15/2021</a:t>
            </a:fld>
            <a:endParaRPr lang="en-US"/>
          </a:p>
        </p:txBody>
      </p:sp>
      <p:sp>
        <p:nvSpPr>
          <p:cNvPr id="6" name="Footer Placeholder 5">
            <a:extLst>
              <a:ext uri="{FF2B5EF4-FFF2-40B4-BE49-F238E27FC236}">
                <a16:creationId xmlns:a16="http://schemas.microsoft.com/office/drawing/2014/main" id="{004A286C-4132-4D58-94A4-C934B2AE13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9044A-78C1-4EE3-B1E9-70289358044D}"/>
              </a:ext>
            </a:extLst>
          </p:cNvPr>
          <p:cNvSpPr>
            <a:spLocks noGrp="1"/>
          </p:cNvSpPr>
          <p:nvPr>
            <p:ph type="sldNum" sz="quarter" idx="12"/>
          </p:nvPr>
        </p:nvSpPr>
        <p:spPr/>
        <p:txBody>
          <a:bodyPr/>
          <a:lstStyle/>
          <a:p>
            <a:fld id="{1554A46A-56C4-4647-8BF8-50F1B94A7770}" type="slidenum">
              <a:rPr lang="en-US" smtClean="0"/>
              <a:t>‹#›</a:t>
            </a:fld>
            <a:endParaRPr lang="en-US"/>
          </a:p>
        </p:txBody>
      </p:sp>
    </p:spTree>
    <p:extLst>
      <p:ext uri="{BB962C8B-B14F-4D97-AF65-F5344CB8AC3E}">
        <p14:creationId xmlns:p14="http://schemas.microsoft.com/office/powerpoint/2010/main" val="946406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895B-9348-4C52-B899-8C917D2CF9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D0145A-32E7-4FE4-88F5-CF2C0209CE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E27A67-9738-4E3F-9252-478CE550E0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AAFE7D-7E55-43A1-8AEB-E89DD7C5D6BD}"/>
              </a:ext>
            </a:extLst>
          </p:cNvPr>
          <p:cNvSpPr>
            <a:spLocks noGrp="1"/>
          </p:cNvSpPr>
          <p:nvPr>
            <p:ph type="dt" sz="half" idx="10"/>
          </p:nvPr>
        </p:nvSpPr>
        <p:spPr/>
        <p:txBody>
          <a:bodyPr/>
          <a:lstStyle/>
          <a:p>
            <a:fld id="{F576131D-48B6-481C-BA71-8715CF0F4FB5}" type="datetimeFigureOut">
              <a:rPr lang="en-US" smtClean="0"/>
              <a:t>10/15/2021</a:t>
            </a:fld>
            <a:endParaRPr lang="en-US"/>
          </a:p>
        </p:txBody>
      </p:sp>
      <p:sp>
        <p:nvSpPr>
          <p:cNvPr id="6" name="Footer Placeholder 5">
            <a:extLst>
              <a:ext uri="{FF2B5EF4-FFF2-40B4-BE49-F238E27FC236}">
                <a16:creationId xmlns:a16="http://schemas.microsoft.com/office/drawing/2014/main" id="{6EA3928C-720E-47E6-90A8-3D8772025F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01F396-FF86-470D-B40B-74E5FF60661F}"/>
              </a:ext>
            </a:extLst>
          </p:cNvPr>
          <p:cNvSpPr>
            <a:spLocks noGrp="1"/>
          </p:cNvSpPr>
          <p:nvPr>
            <p:ph type="sldNum" sz="quarter" idx="12"/>
          </p:nvPr>
        </p:nvSpPr>
        <p:spPr/>
        <p:txBody>
          <a:bodyPr/>
          <a:lstStyle/>
          <a:p>
            <a:fld id="{1554A46A-56C4-4647-8BF8-50F1B94A7770}" type="slidenum">
              <a:rPr lang="en-US" smtClean="0"/>
              <a:t>‹#›</a:t>
            </a:fld>
            <a:endParaRPr lang="en-US"/>
          </a:p>
        </p:txBody>
      </p:sp>
    </p:spTree>
    <p:extLst>
      <p:ext uri="{BB962C8B-B14F-4D97-AF65-F5344CB8AC3E}">
        <p14:creationId xmlns:p14="http://schemas.microsoft.com/office/powerpoint/2010/main" val="3694174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E31A70-F903-4B37-A2E7-1F3DAA00A4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0D92F4-3240-45D0-8BCB-5CFDF7A5D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DE850C-BD1F-4263-9672-A351142BB2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6131D-48B6-481C-BA71-8715CF0F4FB5}" type="datetimeFigureOut">
              <a:rPr lang="en-US" smtClean="0"/>
              <a:t>10/15/2021</a:t>
            </a:fld>
            <a:endParaRPr lang="en-US"/>
          </a:p>
        </p:txBody>
      </p:sp>
      <p:sp>
        <p:nvSpPr>
          <p:cNvPr id="5" name="Footer Placeholder 4">
            <a:extLst>
              <a:ext uri="{FF2B5EF4-FFF2-40B4-BE49-F238E27FC236}">
                <a16:creationId xmlns:a16="http://schemas.microsoft.com/office/drawing/2014/main" id="{155A33A5-03AA-40B1-B22A-E22E48E521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331E9D-4C31-4850-8B85-F51A32881B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4A46A-56C4-4647-8BF8-50F1B94A7770}" type="slidenum">
              <a:rPr lang="en-US" smtClean="0"/>
              <a:t>‹#›</a:t>
            </a:fld>
            <a:endParaRPr lang="en-US"/>
          </a:p>
        </p:txBody>
      </p:sp>
    </p:spTree>
    <p:extLst>
      <p:ext uri="{BB962C8B-B14F-4D97-AF65-F5344CB8AC3E}">
        <p14:creationId xmlns:p14="http://schemas.microsoft.com/office/powerpoint/2010/main" val="351485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10;&#10;Description automatically generated">
            <a:extLst>
              <a:ext uri="{FF2B5EF4-FFF2-40B4-BE49-F238E27FC236}">
                <a16:creationId xmlns:a16="http://schemas.microsoft.com/office/drawing/2014/main" id="{35B1555A-2965-4CFE-85C5-793E50171C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864671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28280" y="273378"/>
            <a:ext cx="12163720" cy="2062104"/>
          </a:xfrm>
          <a:prstGeom prst="rect">
            <a:avLst/>
          </a:prstGeom>
          <a:solidFill>
            <a:schemeClr val="tx1">
              <a:alpha val="35000"/>
            </a:schemeClr>
          </a:solidFill>
        </p:spPr>
        <p:txBody>
          <a:bodyPr wrap="square" rtlCol="0">
            <a:spAutoFit/>
          </a:bodyPr>
          <a:lstStyle/>
          <a:p>
            <a:r>
              <a:rPr lang="en-US" sz="3200" dirty="0">
                <a:solidFill>
                  <a:schemeClr val="bg1"/>
                </a:solidFill>
              </a:rPr>
              <a:t>Acts 14:3  </a:t>
            </a:r>
          </a:p>
          <a:p>
            <a:r>
              <a:rPr lang="en-US" sz="3200" dirty="0">
                <a:solidFill>
                  <a:schemeClr val="bg1"/>
                </a:solidFill>
              </a:rPr>
              <a:t>Therefore they stayed there a long time, speaking boldly in the Lord, who was bearing witness to the word of His grace, granting signs and wonders to be done by their hands.</a:t>
            </a:r>
          </a:p>
        </p:txBody>
      </p:sp>
    </p:spTree>
    <p:extLst>
      <p:ext uri="{BB962C8B-B14F-4D97-AF65-F5344CB8AC3E}">
        <p14:creationId xmlns:p14="http://schemas.microsoft.com/office/powerpoint/2010/main" val="3057746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0" y="273378"/>
            <a:ext cx="12192000" cy="584775"/>
          </a:xfrm>
          <a:prstGeom prst="rect">
            <a:avLst/>
          </a:prstGeom>
          <a:solidFill>
            <a:schemeClr val="tx1">
              <a:alpha val="35000"/>
            </a:schemeClr>
          </a:solidFill>
        </p:spPr>
        <p:txBody>
          <a:bodyPr wrap="square" rtlCol="0">
            <a:spAutoFit/>
          </a:bodyPr>
          <a:lstStyle/>
          <a:p>
            <a:pPr algn="ctr"/>
            <a:r>
              <a:rPr lang="en-US" sz="3200" dirty="0">
                <a:solidFill>
                  <a:schemeClr val="bg1"/>
                </a:solidFill>
              </a:rPr>
              <a:t>IN HIM, TO BEAR MUCH FRUIT</a:t>
            </a:r>
          </a:p>
        </p:txBody>
      </p:sp>
    </p:spTree>
    <p:extLst>
      <p:ext uri="{BB962C8B-B14F-4D97-AF65-F5344CB8AC3E}">
        <p14:creationId xmlns:p14="http://schemas.microsoft.com/office/powerpoint/2010/main" val="3948249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0" y="273378"/>
            <a:ext cx="12192000" cy="2554545"/>
          </a:xfrm>
          <a:prstGeom prst="rect">
            <a:avLst/>
          </a:prstGeom>
          <a:solidFill>
            <a:schemeClr val="tx1">
              <a:alpha val="35000"/>
            </a:schemeClr>
          </a:solidFill>
        </p:spPr>
        <p:txBody>
          <a:bodyPr wrap="square" rtlCol="0">
            <a:spAutoFit/>
          </a:bodyPr>
          <a:lstStyle/>
          <a:p>
            <a:r>
              <a:rPr lang="en-US" sz="3200" dirty="0">
                <a:solidFill>
                  <a:schemeClr val="bg1"/>
                </a:solidFill>
              </a:rPr>
              <a:t>John 15:5  </a:t>
            </a:r>
          </a:p>
          <a:p>
            <a:r>
              <a:rPr lang="en-US" sz="3200" dirty="0">
                <a:solidFill>
                  <a:schemeClr val="bg1"/>
                </a:solidFill>
              </a:rPr>
              <a:t>5 "I am the vine, you are the branches. He who abides in Me, and I in him, bears much fruit; for without Me you can do nothing.</a:t>
            </a:r>
          </a:p>
          <a:p>
            <a:r>
              <a:rPr lang="en-US" sz="3200" dirty="0">
                <a:solidFill>
                  <a:schemeClr val="bg1"/>
                </a:solidFill>
              </a:rPr>
              <a:t>8 By this My Father is glorified, that you bear much fruit; so you will be My disciples. </a:t>
            </a:r>
          </a:p>
        </p:txBody>
      </p:sp>
    </p:spTree>
    <p:extLst>
      <p:ext uri="{BB962C8B-B14F-4D97-AF65-F5344CB8AC3E}">
        <p14:creationId xmlns:p14="http://schemas.microsoft.com/office/powerpoint/2010/main" val="2060538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0" y="273378"/>
            <a:ext cx="12192000" cy="584775"/>
          </a:xfrm>
          <a:prstGeom prst="rect">
            <a:avLst/>
          </a:prstGeom>
          <a:solidFill>
            <a:schemeClr val="tx1">
              <a:alpha val="35000"/>
            </a:schemeClr>
          </a:solidFill>
        </p:spPr>
        <p:txBody>
          <a:bodyPr wrap="square" rtlCol="0">
            <a:spAutoFit/>
          </a:bodyPr>
          <a:lstStyle/>
          <a:p>
            <a:pPr algn="ctr"/>
            <a:r>
              <a:rPr lang="en-US" sz="3200" dirty="0">
                <a:solidFill>
                  <a:schemeClr val="bg1"/>
                </a:solidFill>
              </a:rPr>
              <a:t>NURTURING PEOPLE IN CHRIST</a:t>
            </a:r>
          </a:p>
        </p:txBody>
      </p:sp>
    </p:spTree>
    <p:extLst>
      <p:ext uri="{BB962C8B-B14F-4D97-AF65-F5344CB8AC3E}">
        <p14:creationId xmlns:p14="http://schemas.microsoft.com/office/powerpoint/2010/main" val="240750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28280" y="226243"/>
            <a:ext cx="12220280" cy="1597941"/>
          </a:xfrm>
          <a:prstGeom prst="rect">
            <a:avLst/>
          </a:prstGeom>
          <a:solidFill>
            <a:schemeClr val="tx1">
              <a:alpha val="35000"/>
            </a:schemeClr>
          </a:solidFill>
        </p:spPr>
        <p:txBody>
          <a:bodyPr wrap="square" rtlCol="0">
            <a:spAutoFit/>
          </a:bodyPr>
          <a:lstStyle/>
          <a:p>
            <a:r>
              <a:rPr lang="en-US" sz="3200" dirty="0">
                <a:solidFill>
                  <a:schemeClr val="bg1"/>
                </a:solidFill>
              </a:rPr>
              <a:t>Colossians 1:28  </a:t>
            </a:r>
          </a:p>
          <a:p>
            <a:r>
              <a:rPr lang="en-US" sz="3200" dirty="0">
                <a:solidFill>
                  <a:schemeClr val="bg1"/>
                </a:solidFill>
              </a:rPr>
              <a:t>Him we preach, warning every man and teaching every man in all wisdom, that we may present every man perfect in Christ Jesus.</a:t>
            </a:r>
          </a:p>
        </p:txBody>
      </p:sp>
    </p:spTree>
    <p:extLst>
      <p:ext uri="{BB962C8B-B14F-4D97-AF65-F5344CB8AC3E}">
        <p14:creationId xmlns:p14="http://schemas.microsoft.com/office/powerpoint/2010/main" val="770284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28280" y="226243"/>
            <a:ext cx="12220280" cy="584775"/>
          </a:xfrm>
          <a:prstGeom prst="rect">
            <a:avLst/>
          </a:prstGeom>
          <a:solidFill>
            <a:schemeClr val="tx1">
              <a:alpha val="35000"/>
            </a:schemeClr>
          </a:solidFill>
        </p:spPr>
        <p:txBody>
          <a:bodyPr wrap="square" rtlCol="0">
            <a:spAutoFit/>
          </a:bodyPr>
          <a:lstStyle/>
          <a:p>
            <a:pPr algn="ctr"/>
            <a:r>
              <a:rPr lang="en-US" sz="3200" dirty="0">
                <a:solidFill>
                  <a:schemeClr val="bg1"/>
                </a:solidFill>
              </a:rPr>
              <a:t>IN CHRIST TO BE HIS AMBASSADORS</a:t>
            </a:r>
          </a:p>
        </p:txBody>
      </p:sp>
    </p:spTree>
    <p:extLst>
      <p:ext uri="{BB962C8B-B14F-4D97-AF65-F5344CB8AC3E}">
        <p14:creationId xmlns:p14="http://schemas.microsoft.com/office/powerpoint/2010/main" val="811817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56561" y="245097"/>
            <a:ext cx="12248561" cy="2554545"/>
          </a:xfrm>
          <a:prstGeom prst="rect">
            <a:avLst/>
          </a:prstGeom>
          <a:solidFill>
            <a:schemeClr val="tx1">
              <a:alpha val="35000"/>
            </a:schemeClr>
          </a:solidFill>
        </p:spPr>
        <p:txBody>
          <a:bodyPr wrap="square" rtlCol="0">
            <a:spAutoFit/>
          </a:bodyPr>
          <a:lstStyle/>
          <a:p>
            <a:r>
              <a:rPr lang="en-US" sz="3200" dirty="0">
                <a:solidFill>
                  <a:schemeClr val="bg1"/>
                </a:solidFill>
              </a:rPr>
              <a:t>2 Corinthians 5:17-20</a:t>
            </a:r>
          </a:p>
          <a:p>
            <a:r>
              <a:rPr lang="en-US" sz="3200" dirty="0">
                <a:solidFill>
                  <a:schemeClr val="bg1"/>
                </a:solidFill>
              </a:rPr>
              <a:t>17 Therefore, if anyone is in Christ, he is a new creation; old things have passed away; behold, all things have become new. </a:t>
            </a:r>
          </a:p>
          <a:p>
            <a:r>
              <a:rPr lang="en-US" sz="3200" dirty="0">
                <a:solidFill>
                  <a:schemeClr val="bg1"/>
                </a:solidFill>
              </a:rPr>
              <a:t>18 Now all things are of God, who has reconciled us to Himself through Jesus Christ, and has given us the ministry of reconciliation, </a:t>
            </a:r>
          </a:p>
        </p:txBody>
      </p:sp>
    </p:spTree>
    <p:extLst>
      <p:ext uri="{BB962C8B-B14F-4D97-AF65-F5344CB8AC3E}">
        <p14:creationId xmlns:p14="http://schemas.microsoft.com/office/powerpoint/2010/main" val="1194701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56561" y="245097"/>
            <a:ext cx="12248561" cy="3539430"/>
          </a:xfrm>
          <a:prstGeom prst="rect">
            <a:avLst/>
          </a:prstGeom>
          <a:solidFill>
            <a:schemeClr val="tx1">
              <a:alpha val="35000"/>
            </a:schemeClr>
          </a:solidFill>
        </p:spPr>
        <p:txBody>
          <a:bodyPr wrap="square" rtlCol="0">
            <a:spAutoFit/>
          </a:bodyPr>
          <a:lstStyle/>
          <a:p>
            <a:r>
              <a:rPr lang="en-US" sz="3200" dirty="0">
                <a:solidFill>
                  <a:schemeClr val="bg1"/>
                </a:solidFill>
              </a:rPr>
              <a:t>2 Corinthians 5:17-20</a:t>
            </a:r>
          </a:p>
          <a:p>
            <a:r>
              <a:rPr lang="en-US" sz="3200" dirty="0">
                <a:solidFill>
                  <a:schemeClr val="bg1"/>
                </a:solidFill>
              </a:rPr>
              <a:t>19 that is, that God was in Christ reconciling the world to Himself, not imputing their trespasses to them, and has committed to us the word of reconciliation. </a:t>
            </a:r>
          </a:p>
          <a:p>
            <a:r>
              <a:rPr lang="en-US" sz="3200" dirty="0">
                <a:solidFill>
                  <a:schemeClr val="bg1"/>
                </a:solidFill>
              </a:rPr>
              <a:t>20 Now then, we are ambassadors for Christ, as though God were pleading through us: we implore you on Christ's behalf, be reconciled to God.</a:t>
            </a:r>
          </a:p>
        </p:txBody>
      </p:sp>
    </p:spTree>
    <p:extLst>
      <p:ext uri="{BB962C8B-B14F-4D97-AF65-F5344CB8AC3E}">
        <p14:creationId xmlns:p14="http://schemas.microsoft.com/office/powerpoint/2010/main" val="1295795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56561" y="245097"/>
            <a:ext cx="12248561" cy="1569660"/>
          </a:xfrm>
          <a:prstGeom prst="rect">
            <a:avLst/>
          </a:prstGeom>
          <a:solidFill>
            <a:schemeClr val="tx1">
              <a:alpha val="35000"/>
            </a:schemeClr>
          </a:solidFill>
        </p:spPr>
        <p:txBody>
          <a:bodyPr wrap="square" rtlCol="0">
            <a:spAutoFit/>
          </a:bodyPr>
          <a:lstStyle/>
          <a:p>
            <a:r>
              <a:rPr lang="en-US" sz="3200" dirty="0">
                <a:solidFill>
                  <a:schemeClr val="bg1"/>
                </a:solidFill>
              </a:rPr>
              <a:t>2 Corinthians 2:17 </a:t>
            </a:r>
          </a:p>
          <a:p>
            <a:r>
              <a:rPr lang="en-US" sz="3200" dirty="0">
                <a:solidFill>
                  <a:schemeClr val="bg1"/>
                </a:solidFill>
              </a:rPr>
              <a:t>For we are not, as so many, peddling the word of God; but as of sincerity, but as from God, we speak in the sight of God in Christ.</a:t>
            </a:r>
          </a:p>
        </p:txBody>
      </p:sp>
    </p:spTree>
    <p:extLst>
      <p:ext uri="{BB962C8B-B14F-4D97-AF65-F5344CB8AC3E}">
        <p14:creationId xmlns:p14="http://schemas.microsoft.com/office/powerpoint/2010/main" val="3624653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56561" y="245097"/>
            <a:ext cx="12248561" cy="1569660"/>
          </a:xfrm>
          <a:prstGeom prst="rect">
            <a:avLst/>
          </a:prstGeom>
          <a:solidFill>
            <a:schemeClr val="tx1">
              <a:alpha val="35000"/>
            </a:schemeClr>
          </a:solidFill>
        </p:spPr>
        <p:txBody>
          <a:bodyPr wrap="square" rtlCol="0">
            <a:spAutoFit/>
          </a:bodyPr>
          <a:lstStyle/>
          <a:p>
            <a:r>
              <a:rPr lang="en-US" sz="3200" dirty="0">
                <a:solidFill>
                  <a:schemeClr val="bg1"/>
                </a:solidFill>
              </a:rPr>
              <a:t>Philippians 1:13  </a:t>
            </a:r>
          </a:p>
          <a:p>
            <a:r>
              <a:rPr lang="en-US" sz="3200" dirty="0">
                <a:solidFill>
                  <a:schemeClr val="bg1"/>
                </a:solidFill>
              </a:rPr>
              <a:t>so that it has become evident to the whole palace guard, and to all the rest, that my chains are in Christ;</a:t>
            </a:r>
          </a:p>
        </p:txBody>
      </p:sp>
    </p:spTree>
    <p:extLst>
      <p:ext uri="{BB962C8B-B14F-4D97-AF65-F5344CB8AC3E}">
        <p14:creationId xmlns:p14="http://schemas.microsoft.com/office/powerpoint/2010/main" val="467970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0" y="1461155"/>
            <a:ext cx="12192000" cy="646331"/>
          </a:xfrm>
          <a:prstGeom prst="rect">
            <a:avLst/>
          </a:prstGeom>
          <a:solidFill>
            <a:schemeClr val="tx1">
              <a:alpha val="35000"/>
            </a:schemeClr>
          </a:solidFill>
        </p:spPr>
        <p:txBody>
          <a:bodyPr wrap="square" rtlCol="0">
            <a:spAutoFit/>
          </a:bodyPr>
          <a:lstStyle/>
          <a:p>
            <a:pPr algn="ctr"/>
            <a:r>
              <a:rPr lang="en-US" sz="3600" dirty="0">
                <a:solidFill>
                  <a:schemeClr val="bg1"/>
                </a:solidFill>
              </a:rPr>
              <a:t>HEAVENLY CALL, IN CHRIST JESUS</a:t>
            </a:r>
          </a:p>
        </p:txBody>
      </p:sp>
    </p:spTree>
    <p:extLst>
      <p:ext uri="{BB962C8B-B14F-4D97-AF65-F5344CB8AC3E}">
        <p14:creationId xmlns:p14="http://schemas.microsoft.com/office/powerpoint/2010/main" val="2452714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0" y="245097"/>
            <a:ext cx="12192000" cy="584775"/>
          </a:xfrm>
          <a:prstGeom prst="rect">
            <a:avLst/>
          </a:prstGeom>
          <a:solidFill>
            <a:schemeClr val="tx1">
              <a:alpha val="35000"/>
            </a:schemeClr>
          </a:solidFill>
        </p:spPr>
        <p:txBody>
          <a:bodyPr wrap="square" rtlCol="0">
            <a:spAutoFit/>
          </a:bodyPr>
          <a:lstStyle/>
          <a:p>
            <a:pPr algn="ctr"/>
            <a:r>
              <a:rPr lang="en-US" sz="3200" dirty="0">
                <a:solidFill>
                  <a:schemeClr val="bg1"/>
                </a:solidFill>
              </a:rPr>
              <a:t>CO-WORKERS IN CHRIST</a:t>
            </a:r>
          </a:p>
        </p:txBody>
      </p:sp>
    </p:spTree>
    <p:extLst>
      <p:ext uri="{BB962C8B-B14F-4D97-AF65-F5344CB8AC3E}">
        <p14:creationId xmlns:p14="http://schemas.microsoft.com/office/powerpoint/2010/main" val="2963684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9427" y="226243"/>
            <a:ext cx="12201427" cy="3065842"/>
          </a:xfrm>
          <a:prstGeom prst="rect">
            <a:avLst/>
          </a:prstGeom>
          <a:solidFill>
            <a:schemeClr val="tx1">
              <a:alpha val="35000"/>
            </a:schemeClr>
          </a:solidFill>
        </p:spPr>
        <p:txBody>
          <a:bodyPr wrap="square" rtlCol="0">
            <a:spAutoFit/>
          </a:bodyPr>
          <a:lstStyle/>
          <a:p>
            <a:r>
              <a:rPr lang="en-US" sz="3200" dirty="0">
                <a:solidFill>
                  <a:schemeClr val="bg1"/>
                </a:solidFill>
              </a:rPr>
              <a:t>Philippians 2:25,29</a:t>
            </a:r>
          </a:p>
          <a:p>
            <a:r>
              <a:rPr lang="en-US" sz="3200" dirty="0">
                <a:solidFill>
                  <a:schemeClr val="bg1"/>
                </a:solidFill>
              </a:rPr>
              <a:t>25 Yet I considered it necessary to send to you Epaphroditus, my brother, fellow worker, and fellow soldier, but your messenger and the one who ministered to my need; </a:t>
            </a:r>
          </a:p>
          <a:p>
            <a:r>
              <a:rPr lang="en-US" sz="3200" dirty="0">
                <a:solidFill>
                  <a:schemeClr val="bg1"/>
                </a:solidFill>
              </a:rPr>
              <a:t>29 Receive him therefore in the Lord with all gladness, and hold such men in esteem; </a:t>
            </a:r>
          </a:p>
        </p:txBody>
      </p:sp>
    </p:spTree>
    <p:extLst>
      <p:ext uri="{BB962C8B-B14F-4D97-AF65-F5344CB8AC3E}">
        <p14:creationId xmlns:p14="http://schemas.microsoft.com/office/powerpoint/2010/main" val="4109682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0" y="235669"/>
            <a:ext cx="12192000" cy="3530003"/>
          </a:xfrm>
          <a:prstGeom prst="rect">
            <a:avLst/>
          </a:prstGeom>
          <a:solidFill>
            <a:schemeClr val="tx1">
              <a:alpha val="35000"/>
            </a:schemeClr>
          </a:solidFill>
        </p:spPr>
        <p:txBody>
          <a:bodyPr wrap="square" rtlCol="0">
            <a:spAutoFit/>
          </a:bodyPr>
          <a:lstStyle/>
          <a:p>
            <a:pPr algn="ctr"/>
            <a:r>
              <a:rPr lang="en-US" sz="3200" dirty="0">
                <a:solidFill>
                  <a:schemeClr val="bg1"/>
                </a:solidFill>
              </a:rPr>
              <a:t>Heavenly Call, In Christ Jesus</a:t>
            </a:r>
          </a:p>
          <a:p>
            <a:pPr algn="ctr"/>
            <a:r>
              <a:rPr lang="en-US" sz="3200" dirty="0">
                <a:solidFill>
                  <a:schemeClr val="bg1"/>
                </a:solidFill>
              </a:rPr>
              <a:t>The Works Flow Out Of Our Life In Him</a:t>
            </a:r>
          </a:p>
          <a:p>
            <a:pPr algn="ctr"/>
            <a:r>
              <a:rPr lang="en-US" sz="3200" dirty="0">
                <a:solidFill>
                  <a:schemeClr val="bg1"/>
                </a:solidFill>
              </a:rPr>
              <a:t>Minister Boldly In The Lord</a:t>
            </a:r>
          </a:p>
          <a:p>
            <a:pPr algn="ctr"/>
            <a:r>
              <a:rPr lang="en-US" sz="3200" dirty="0">
                <a:solidFill>
                  <a:schemeClr val="bg1"/>
                </a:solidFill>
              </a:rPr>
              <a:t>In Him, To Bear Much Fruit</a:t>
            </a:r>
          </a:p>
          <a:p>
            <a:pPr algn="ctr"/>
            <a:r>
              <a:rPr lang="en-US" sz="3200" dirty="0">
                <a:solidFill>
                  <a:schemeClr val="bg1"/>
                </a:solidFill>
              </a:rPr>
              <a:t>Nurturing People In Christ</a:t>
            </a:r>
          </a:p>
          <a:p>
            <a:pPr algn="ctr"/>
            <a:r>
              <a:rPr lang="en-US" sz="3200" dirty="0">
                <a:solidFill>
                  <a:schemeClr val="bg1"/>
                </a:solidFill>
              </a:rPr>
              <a:t>In Christ To Be His Ambassadors</a:t>
            </a:r>
          </a:p>
          <a:p>
            <a:pPr algn="ctr"/>
            <a:r>
              <a:rPr lang="en-US" sz="3200" dirty="0">
                <a:solidFill>
                  <a:schemeClr val="bg1"/>
                </a:solidFill>
              </a:rPr>
              <a:t>Co-workers In Christ</a:t>
            </a:r>
          </a:p>
        </p:txBody>
      </p:sp>
    </p:spTree>
    <p:extLst>
      <p:ext uri="{BB962C8B-B14F-4D97-AF65-F5344CB8AC3E}">
        <p14:creationId xmlns:p14="http://schemas.microsoft.com/office/powerpoint/2010/main" val="2119377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0" y="273378"/>
            <a:ext cx="12192000" cy="3539430"/>
          </a:xfrm>
          <a:prstGeom prst="rect">
            <a:avLst/>
          </a:prstGeom>
          <a:solidFill>
            <a:schemeClr val="tx1">
              <a:alpha val="35000"/>
            </a:schemeClr>
          </a:solidFill>
        </p:spPr>
        <p:txBody>
          <a:bodyPr wrap="square" rtlCol="0">
            <a:spAutoFit/>
          </a:bodyPr>
          <a:lstStyle/>
          <a:p>
            <a:r>
              <a:rPr lang="en-US" sz="3200" dirty="0">
                <a:solidFill>
                  <a:schemeClr val="bg1"/>
                </a:solidFill>
              </a:rPr>
              <a:t>Philippians 3:12-14</a:t>
            </a:r>
          </a:p>
          <a:p>
            <a:r>
              <a:rPr lang="en-US" sz="3200" dirty="0">
                <a:solidFill>
                  <a:schemeClr val="bg1"/>
                </a:solidFill>
              </a:rPr>
              <a:t>12 Not that I have already attained, or am already perfected; but I press on, that I may lay hold of that for which Christ Jesus has also laid hold of me. </a:t>
            </a:r>
          </a:p>
          <a:p>
            <a:r>
              <a:rPr lang="en-US" sz="3200" dirty="0">
                <a:solidFill>
                  <a:schemeClr val="bg1"/>
                </a:solidFill>
              </a:rPr>
              <a:t>13 Brethren, I do not count myself to have apprehended; but one thing I do, forgetting those things which are behind and reaching forward to those things which are ahead, </a:t>
            </a:r>
          </a:p>
        </p:txBody>
      </p:sp>
    </p:spTree>
    <p:extLst>
      <p:ext uri="{BB962C8B-B14F-4D97-AF65-F5344CB8AC3E}">
        <p14:creationId xmlns:p14="http://schemas.microsoft.com/office/powerpoint/2010/main" val="325881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0" y="273378"/>
            <a:ext cx="12192000" cy="1569660"/>
          </a:xfrm>
          <a:prstGeom prst="rect">
            <a:avLst/>
          </a:prstGeom>
          <a:solidFill>
            <a:schemeClr val="tx1">
              <a:alpha val="35000"/>
            </a:schemeClr>
          </a:solidFill>
        </p:spPr>
        <p:txBody>
          <a:bodyPr wrap="square" rtlCol="0">
            <a:spAutoFit/>
          </a:bodyPr>
          <a:lstStyle/>
          <a:p>
            <a:r>
              <a:rPr lang="en-US" sz="3200" dirty="0">
                <a:solidFill>
                  <a:schemeClr val="bg1"/>
                </a:solidFill>
              </a:rPr>
              <a:t>Philippians 3:12-14</a:t>
            </a:r>
          </a:p>
          <a:p>
            <a:r>
              <a:rPr lang="en-US" sz="3200" dirty="0">
                <a:solidFill>
                  <a:schemeClr val="bg1"/>
                </a:solidFill>
              </a:rPr>
              <a:t>14 I press toward the goal for the prize of the upward call of God in Christ Jesus. </a:t>
            </a:r>
          </a:p>
        </p:txBody>
      </p:sp>
    </p:spTree>
    <p:extLst>
      <p:ext uri="{BB962C8B-B14F-4D97-AF65-F5344CB8AC3E}">
        <p14:creationId xmlns:p14="http://schemas.microsoft.com/office/powerpoint/2010/main" val="3945960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0" y="273378"/>
            <a:ext cx="12192000" cy="1569660"/>
          </a:xfrm>
          <a:prstGeom prst="rect">
            <a:avLst/>
          </a:prstGeom>
          <a:solidFill>
            <a:schemeClr val="tx1">
              <a:alpha val="35000"/>
            </a:schemeClr>
          </a:solidFill>
        </p:spPr>
        <p:txBody>
          <a:bodyPr wrap="square" rtlCol="0">
            <a:spAutoFit/>
          </a:bodyPr>
          <a:lstStyle/>
          <a:p>
            <a:r>
              <a:rPr lang="en-US" sz="3200" dirty="0">
                <a:solidFill>
                  <a:schemeClr val="bg1"/>
                </a:solidFill>
              </a:rPr>
              <a:t>Colossians 4:17 </a:t>
            </a:r>
          </a:p>
          <a:p>
            <a:r>
              <a:rPr lang="en-US" sz="3200" dirty="0">
                <a:solidFill>
                  <a:schemeClr val="bg1"/>
                </a:solidFill>
              </a:rPr>
              <a:t>And say to Archippus, "Take heed to the ministry which you have received in the Lord, that you may fulfill it."</a:t>
            </a:r>
          </a:p>
        </p:txBody>
      </p:sp>
    </p:spTree>
    <p:extLst>
      <p:ext uri="{BB962C8B-B14F-4D97-AF65-F5344CB8AC3E}">
        <p14:creationId xmlns:p14="http://schemas.microsoft.com/office/powerpoint/2010/main" val="825905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0" y="273378"/>
            <a:ext cx="12192000" cy="2062103"/>
          </a:xfrm>
          <a:prstGeom prst="rect">
            <a:avLst/>
          </a:prstGeom>
          <a:solidFill>
            <a:schemeClr val="tx1">
              <a:alpha val="35000"/>
            </a:schemeClr>
          </a:solidFill>
        </p:spPr>
        <p:txBody>
          <a:bodyPr wrap="square" rtlCol="0">
            <a:spAutoFit/>
          </a:bodyPr>
          <a:lstStyle/>
          <a:p>
            <a:r>
              <a:rPr lang="en-US" sz="3200" dirty="0">
                <a:solidFill>
                  <a:schemeClr val="bg1"/>
                </a:solidFill>
              </a:rPr>
              <a:t>1 Corinthians 15:58  </a:t>
            </a:r>
          </a:p>
          <a:p>
            <a:r>
              <a:rPr lang="en-US" sz="3200" dirty="0">
                <a:solidFill>
                  <a:schemeClr val="bg1"/>
                </a:solidFill>
              </a:rPr>
              <a:t>Therefore, my beloved brethren, be steadfast, immovable, always abounding in the work of the Lord, knowing that your labor is not in vain in the Lord.</a:t>
            </a:r>
          </a:p>
        </p:txBody>
      </p:sp>
    </p:spTree>
    <p:extLst>
      <p:ext uri="{BB962C8B-B14F-4D97-AF65-F5344CB8AC3E}">
        <p14:creationId xmlns:p14="http://schemas.microsoft.com/office/powerpoint/2010/main" val="137106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0" y="273378"/>
            <a:ext cx="12192000" cy="584775"/>
          </a:xfrm>
          <a:prstGeom prst="rect">
            <a:avLst/>
          </a:prstGeom>
          <a:solidFill>
            <a:schemeClr val="tx1">
              <a:alpha val="35000"/>
            </a:schemeClr>
          </a:solidFill>
        </p:spPr>
        <p:txBody>
          <a:bodyPr wrap="square" rtlCol="0">
            <a:spAutoFit/>
          </a:bodyPr>
          <a:lstStyle/>
          <a:p>
            <a:pPr algn="ctr"/>
            <a:r>
              <a:rPr lang="en-US" sz="3200" dirty="0">
                <a:solidFill>
                  <a:schemeClr val="bg1"/>
                </a:solidFill>
              </a:rPr>
              <a:t>THE WORKS FLOW OUT OF OUR LIFE IN HIM</a:t>
            </a:r>
          </a:p>
        </p:txBody>
      </p:sp>
    </p:spTree>
    <p:extLst>
      <p:ext uri="{BB962C8B-B14F-4D97-AF65-F5344CB8AC3E}">
        <p14:creationId xmlns:p14="http://schemas.microsoft.com/office/powerpoint/2010/main" val="3493081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0" y="273378"/>
            <a:ext cx="12192000" cy="5016758"/>
          </a:xfrm>
          <a:prstGeom prst="rect">
            <a:avLst/>
          </a:prstGeom>
          <a:solidFill>
            <a:schemeClr val="tx1">
              <a:alpha val="35000"/>
            </a:schemeClr>
          </a:solidFill>
        </p:spPr>
        <p:txBody>
          <a:bodyPr wrap="square" rtlCol="0">
            <a:spAutoFit/>
          </a:bodyPr>
          <a:lstStyle/>
          <a:p>
            <a:r>
              <a:rPr lang="en-US" sz="3200" dirty="0">
                <a:solidFill>
                  <a:schemeClr val="bg1"/>
                </a:solidFill>
              </a:rPr>
              <a:t>Romans 15:17-19 (TPT)</a:t>
            </a:r>
          </a:p>
          <a:p>
            <a:r>
              <a:rPr lang="en-US" sz="3200" dirty="0">
                <a:solidFill>
                  <a:schemeClr val="bg1"/>
                </a:solidFill>
              </a:rPr>
              <a:t>17 Now then, it is through my union with Jesus Christ, that I enjoy an enthusiasm and confidence in my ministry for God. </a:t>
            </a:r>
          </a:p>
          <a:p>
            <a:r>
              <a:rPr lang="en-US" sz="3200" dirty="0">
                <a:solidFill>
                  <a:schemeClr val="bg1"/>
                </a:solidFill>
              </a:rPr>
              <a:t>18-19 And I will not be presumptuous to speak of anything except what Christ has accomplished through me. For many non-Jewish people are coming into faith’s obedience by the power of the Spirit of God, which is displayed through mighty signs and amazing wonders, both in word and deed. Starting from Jerusalem I went from place to place as far as the distant Roman province of Illyricum, fully preaching the wonderful message of Christ.</a:t>
            </a:r>
          </a:p>
        </p:txBody>
      </p:sp>
    </p:spTree>
    <p:extLst>
      <p:ext uri="{BB962C8B-B14F-4D97-AF65-F5344CB8AC3E}">
        <p14:creationId xmlns:p14="http://schemas.microsoft.com/office/powerpoint/2010/main" val="3012113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F05044-B81E-4BE0-956A-B18F095B0589}"/>
              </a:ext>
            </a:extLst>
          </p:cNvPr>
          <p:cNvSpPr txBox="1"/>
          <p:nvPr/>
        </p:nvSpPr>
        <p:spPr>
          <a:xfrm>
            <a:off x="0" y="273378"/>
            <a:ext cx="12192000" cy="584775"/>
          </a:xfrm>
          <a:prstGeom prst="rect">
            <a:avLst/>
          </a:prstGeom>
          <a:solidFill>
            <a:schemeClr val="tx1">
              <a:alpha val="35000"/>
            </a:schemeClr>
          </a:solidFill>
        </p:spPr>
        <p:txBody>
          <a:bodyPr wrap="square" rtlCol="0">
            <a:spAutoFit/>
          </a:bodyPr>
          <a:lstStyle/>
          <a:p>
            <a:pPr algn="ctr"/>
            <a:r>
              <a:rPr lang="en-US" sz="3200" dirty="0">
                <a:solidFill>
                  <a:schemeClr val="bg1"/>
                </a:solidFill>
              </a:rPr>
              <a:t>MINISTER BOLDLY IN THE LORD</a:t>
            </a:r>
          </a:p>
        </p:txBody>
      </p:sp>
    </p:spTree>
    <p:extLst>
      <p:ext uri="{BB962C8B-B14F-4D97-AF65-F5344CB8AC3E}">
        <p14:creationId xmlns:p14="http://schemas.microsoft.com/office/powerpoint/2010/main" val="212860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713</Words>
  <Application>Microsoft Office PowerPoint</Application>
  <PresentationFormat>Widescreen</PresentationFormat>
  <Paragraphs>46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Ashish Raichur</dc:creator>
  <cp:lastModifiedBy>Ashish Raichur</cp:lastModifiedBy>
  <cp:revision>26</cp:revision>
  <dcterms:created xsi:type="dcterms:W3CDTF">2021-10-15T12:59:34Z</dcterms:created>
  <dcterms:modified xsi:type="dcterms:W3CDTF">2021-10-15T13:24:15Z</dcterms:modified>
</cp:coreProperties>
</file>