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E60B2-F9DF-4DD1-AC80-DD0A490D05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7FBFAB-823D-40CE-88C1-425FD76B4E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3971B-EDB0-4C76-9544-9C4C1A7D2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0CB7-BBC7-4084-A1F3-C73D9C827CED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C2504-D0D6-40B1-82E0-99C8F6EFF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FFD39A-5B79-46C6-92F5-E369E7998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0C9E9-9425-4FE4-BC90-56ED11F28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258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543CB-B80F-4B67-A2F3-187453E19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0C533D-DBDD-4622-8ECB-1CC244C339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AE504-CC7B-4946-BD3C-6864A85B1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0CB7-BBC7-4084-A1F3-C73D9C827CED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36BB4-244E-49D0-832B-1CFBA2099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A103FD-7D8B-45EC-813A-A5F7D48E9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0C9E9-9425-4FE4-BC90-56ED11F28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554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DC0BFE-BCCB-478C-ADE0-C5EBE5169F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2E7BFC-A83A-41F7-B657-46543BA419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E38FD6-6822-4CE9-B4EC-53D1EBDE9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0CB7-BBC7-4084-A1F3-C73D9C827CED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0CD99-1E3A-4D01-942C-B1A729D18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2DAF51-82D7-4522-AD2C-A157966F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0C9E9-9425-4FE4-BC90-56ED11F28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, sunset, silhouette&#10;&#10;Description automatically generated">
            <a:extLst>
              <a:ext uri="{FF2B5EF4-FFF2-40B4-BE49-F238E27FC236}">
                <a16:creationId xmlns:a16="http://schemas.microsoft.com/office/drawing/2014/main" id="{20950AD6-CB5E-4534-BFA0-500CD485B3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678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5A0B7-E0D1-4FA9-96D4-6D15283E0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495354-041F-44E0-9D3B-3E9521B95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250BCD-CE8A-4013-88EF-02FD046A6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0CB7-BBC7-4084-A1F3-C73D9C827CED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67B47-74A1-4B40-A2C6-1517148A5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E3D80F-42F8-445C-9692-6856CF797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0C9E9-9425-4FE4-BC90-56ED11F28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975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EE228-F32D-4E58-8B3F-A8BE4C765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2B14C-231A-47B6-BAFF-AA1E028EF8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C6546-E06C-4069-A6CA-C2E75C01DC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90028B-6E4E-473E-A6F6-F512D0C8D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0CB7-BBC7-4084-A1F3-C73D9C827CED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893D09-B5B4-4245-B2A3-66251C92C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8155A6-63D1-4EBC-9299-4C890E63B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0C9E9-9425-4FE4-BC90-56ED11F28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04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1C0D1-A8C7-4325-BE8B-AD422CB87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6A37CD-BF81-42FB-85AB-408AC6F43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D6193C-E4D2-4C78-8131-81054FC43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861980-A7BE-4234-B33A-737FCF053D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60B3F8-F53B-4137-81CE-3BFCDE5924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B7F7DF-9BA9-48C9-A908-A854132B9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0CB7-BBC7-4084-A1F3-C73D9C827CED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88504A-62FD-4358-B437-8A1DBEC2A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7DE9D7-EF2C-42E5-B077-6EEB15E68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0C9E9-9425-4FE4-BC90-56ED11F28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986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B2258-AAFB-4997-B7F2-DF4A27AA3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EBC937-3D3F-461C-A54B-A3C09D750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0CB7-BBC7-4084-A1F3-C73D9C827CED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2ABC78-3457-4C8B-AD83-1EF4D82FE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D60701-386A-4384-8AC0-40C5C82D9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0C9E9-9425-4FE4-BC90-56ED11F28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66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26AE3C-5777-4414-AEE9-314DDA96E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0CB7-BBC7-4084-A1F3-C73D9C827CED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D59061-2F13-4F81-8B9F-6F2EA0AA2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F1F1E6-4320-436B-BCCF-EB560359F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0C9E9-9425-4FE4-BC90-56ED11F28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022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47F7C-0E0F-41D4-8A1E-A728EBA14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0B0A7-121A-4405-BC71-915905B24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3DDE91-1299-4E4D-9B4A-57B239998C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DD0DE5-ECFB-4E89-A55B-2E52B2B6D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0CB7-BBC7-4084-A1F3-C73D9C827CED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87BAE7-1298-4900-B1A4-C406EB5C9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887CBD-A07E-4D9E-BE35-27DCAE68B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0C9E9-9425-4FE4-BC90-56ED11F28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804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5D570-3274-42B2-96DA-4AEA3977A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D784A0-BB18-4768-98A1-6A7A159F73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1E534F-5D48-42A9-A6E4-463FE5B3A9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49F2C1-B64B-419A-B06B-2EC01159A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0CB7-BBC7-4084-A1F3-C73D9C827CED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95BDD0-C964-4E7A-B32E-7EDB58941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823D54-59DB-4D19-A952-92D80D0BF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0C9E9-9425-4FE4-BC90-56ED11F28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867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394CCB-A349-407B-88D4-701C64669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92C9FD-8603-483F-B36A-42D62E63E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E8772-0017-489A-8E11-99D5C591E7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10CB7-BBC7-4084-A1F3-C73D9C827CED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CDF61F-ADC5-4F57-AB19-5A7F836534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B8A89C-6C4E-443B-90B7-C092F7F7BE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0C9E9-9425-4FE4-BC90-56ED11F28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6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AF1CD986-B433-401C-B258-751712DAC7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381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6275185-0C15-4A91-957A-7F7D84468777}"/>
              </a:ext>
            </a:extLst>
          </p:cNvPr>
          <p:cNvSpPr txBox="1"/>
          <p:nvPr/>
        </p:nvSpPr>
        <p:spPr>
          <a:xfrm>
            <a:off x="28280" y="509047"/>
            <a:ext cx="12135439" cy="1077218"/>
          </a:xfrm>
          <a:prstGeom prst="rect">
            <a:avLst/>
          </a:prstGeom>
          <a:solidFill>
            <a:schemeClr val="tx1">
              <a:alpha val="3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As children of God we are: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PREDESTINED TO BE LIKE JESUS</a:t>
            </a:r>
          </a:p>
        </p:txBody>
      </p:sp>
    </p:spTree>
    <p:extLst>
      <p:ext uri="{BB962C8B-B14F-4D97-AF65-F5344CB8AC3E}">
        <p14:creationId xmlns:p14="http://schemas.microsoft.com/office/powerpoint/2010/main" val="3621853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6275185-0C15-4A91-957A-7F7D84468777}"/>
              </a:ext>
            </a:extLst>
          </p:cNvPr>
          <p:cNvSpPr txBox="1"/>
          <p:nvPr/>
        </p:nvSpPr>
        <p:spPr>
          <a:xfrm>
            <a:off x="28280" y="509047"/>
            <a:ext cx="12135439" cy="1077218"/>
          </a:xfrm>
          <a:prstGeom prst="rect">
            <a:avLst/>
          </a:prstGeom>
          <a:solidFill>
            <a:schemeClr val="tx1">
              <a:alpha val="3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As children of God we are: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CALLED TO HIS PURPOSE</a:t>
            </a:r>
          </a:p>
        </p:txBody>
      </p:sp>
    </p:spTree>
    <p:extLst>
      <p:ext uri="{BB962C8B-B14F-4D97-AF65-F5344CB8AC3E}">
        <p14:creationId xmlns:p14="http://schemas.microsoft.com/office/powerpoint/2010/main" val="3883608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6275185-0C15-4A91-957A-7F7D84468777}"/>
              </a:ext>
            </a:extLst>
          </p:cNvPr>
          <p:cNvSpPr txBox="1"/>
          <p:nvPr/>
        </p:nvSpPr>
        <p:spPr>
          <a:xfrm>
            <a:off x="28280" y="509047"/>
            <a:ext cx="12135439" cy="1077218"/>
          </a:xfrm>
          <a:prstGeom prst="rect">
            <a:avLst/>
          </a:prstGeom>
          <a:solidFill>
            <a:schemeClr val="tx1">
              <a:alpha val="3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As children of God we are: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JUSTIFIED IN HIS SIGHT</a:t>
            </a:r>
          </a:p>
        </p:txBody>
      </p:sp>
    </p:spTree>
    <p:extLst>
      <p:ext uri="{BB962C8B-B14F-4D97-AF65-F5344CB8AC3E}">
        <p14:creationId xmlns:p14="http://schemas.microsoft.com/office/powerpoint/2010/main" val="1089148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6275185-0C15-4A91-957A-7F7D84468777}"/>
              </a:ext>
            </a:extLst>
          </p:cNvPr>
          <p:cNvSpPr txBox="1"/>
          <p:nvPr/>
        </p:nvSpPr>
        <p:spPr>
          <a:xfrm>
            <a:off x="28280" y="509047"/>
            <a:ext cx="12135439" cy="1077218"/>
          </a:xfrm>
          <a:prstGeom prst="rect">
            <a:avLst/>
          </a:prstGeom>
          <a:solidFill>
            <a:schemeClr val="tx1">
              <a:alpha val="3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As children of God we are: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GLORIFIED TOGETHER WITH JESUS</a:t>
            </a:r>
          </a:p>
        </p:txBody>
      </p:sp>
    </p:spTree>
    <p:extLst>
      <p:ext uri="{BB962C8B-B14F-4D97-AF65-F5344CB8AC3E}">
        <p14:creationId xmlns:p14="http://schemas.microsoft.com/office/powerpoint/2010/main" val="385532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6275185-0C15-4A91-957A-7F7D84468777}"/>
              </a:ext>
            </a:extLst>
          </p:cNvPr>
          <p:cNvSpPr txBox="1"/>
          <p:nvPr/>
        </p:nvSpPr>
        <p:spPr>
          <a:xfrm>
            <a:off x="28280" y="509047"/>
            <a:ext cx="12135439" cy="1077218"/>
          </a:xfrm>
          <a:prstGeom prst="rect">
            <a:avLst/>
          </a:prstGeom>
          <a:solidFill>
            <a:schemeClr val="tx1">
              <a:alpha val="3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Living as children of God: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BELOVED OF THE FATHER</a:t>
            </a:r>
          </a:p>
        </p:txBody>
      </p:sp>
    </p:spTree>
    <p:extLst>
      <p:ext uri="{BB962C8B-B14F-4D97-AF65-F5344CB8AC3E}">
        <p14:creationId xmlns:p14="http://schemas.microsoft.com/office/powerpoint/2010/main" val="25650572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6275185-0C15-4A91-957A-7F7D84468777}"/>
              </a:ext>
            </a:extLst>
          </p:cNvPr>
          <p:cNvSpPr txBox="1"/>
          <p:nvPr/>
        </p:nvSpPr>
        <p:spPr>
          <a:xfrm>
            <a:off x="28280" y="509047"/>
            <a:ext cx="12135439" cy="1077218"/>
          </a:xfrm>
          <a:prstGeom prst="rect">
            <a:avLst/>
          </a:prstGeom>
          <a:solidFill>
            <a:schemeClr val="tx1">
              <a:alpha val="3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Living as children of God: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BRETHREN – WE ARE FAMILY</a:t>
            </a:r>
          </a:p>
        </p:txBody>
      </p:sp>
    </p:spTree>
    <p:extLst>
      <p:ext uri="{BB962C8B-B14F-4D97-AF65-F5344CB8AC3E}">
        <p14:creationId xmlns:p14="http://schemas.microsoft.com/office/powerpoint/2010/main" val="951836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6275185-0C15-4A91-957A-7F7D84468777}"/>
              </a:ext>
            </a:extLst>
          </p:cNvPr>
          <p:cNvSpPr txBox="1"/>
          <p:nvPr/>
        </p:nvSpPr>
        <p:spPr>
          <a:xfrm>
            <a:off x="28280" y="509047"/>
            <a:ext cx="12135439" cy="1077218"/>
          </a:xfrm>
          <a:prstGeom prst="rect">
            <a:avLst/>
          </a:prstGeom>
          <a:solidFill>
            <a:schemeClr val="tx1">
              <a:alpha val="3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Living as children of God: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HEIRS – WE HAVE AN INHERITANCE</a:t>
            </a:r>
          </a:p>
        </p:txBody>
      </p:sp>
    </p:spTree>
    <p:extLst>
      <p:ext uri="{BB962C8B-B14F-4D97-AF65-F5344CB8AC3E}">
        <p14:creationId xmlns:p14="http://schemas.microsoft.com/office/powerpoint/2010/main" val="3980687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6275185-0C15-4A91-957A-7F7D84468777}"/>
              </a:ext>
            </a:extLst>
          </p:cNvPr>
          <p:cNvSpPr txBox="1"/>
          <p:nvPr/>
        </p:nvSpPr>
        <p:spPr>
          <a:xfrm>
            <a:off x="28280" y="509047"/>
            <a:ext cx="12135439" cy="1077218"/>
          </a:xfrm>
          <a:prstGeom prst="rect">
            <a:avLst/>
          </a:prstGeom>
          <a:solidFill>
            <a:schemeClr val="tx1">
              <a:alpha val="3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Living as children of God: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JOINT-HEIRS – SHARING WITH CHRIST</a:t>
            </a:r>
          </a:p>
        </p:txBody>
      </p:sp>
    </p:spTree>
    <p:extLst>
      <p:ext uri="{BB962C8B-B14F-4D97-AF65-F5344CB8AC3E}">
        <p14:creationId xmlns:p14="http://schemas.microsoft.com/office/powerpoint/2010/main" val="8129594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6275185-0C15-4A91-957A-7F7D84468777}"/>
              </a:ext>
            </a:extLst>
          </p:cNvPr>
          <p:cNvSpPr txBox="1"/>
          <p:nvPr/>
        </p:nvSpPr>
        <p:spPr>
          <a:xfrm>
            <a:off x="28280" y="509047"/>
            <a:ext cx="12135439" cy="1077218"/>
          </a:xfrm>
          <a:prstGeom prst="rect">
            <a:avLst/>
          </a:prstGeom>
          <a:solidFill>
            <a:schemeClr val="tx1">
              <a:alpha val="3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Living as children of God: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AMBASSADORS – REPRESENTING THE KINGDOM</a:t>
            </a:r>
          </a:p>
        </p:txBody>
      </p:sp>
    </p:spTree>
    <p:extLst>
      <p:ext uri="{BB962C8B-B14F-4D97-AF65-F5344CB8AC3E}">
        <p14:creationId xmlns:p14="http://schemas.microsoft.com/office/powerpoint/2010/main" val="22918871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6275185-0C15-4A91-957A-7F7D84468777}"/>
              </a:ext>
            </a:extLst>
          </p:cNvPr>
          <p:cNvSpPr txBox="1"/>
          <p:nvPr/>
        </p:nvSpPr>
        <p:spPr>
          <a:xfrm>
            <a:off x="28280" y="509047"/>
            <a:ext cx="12135439" cy="1077218"/>
          </a:xfrm>
          <a:prstGeom prst="rect">
            <a:avLst/>
          </a:prstGeom>
          <a:solidFill>
            <a:schemeClr val="tx1">
              <a:alpha val="3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Living as children of God: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AWAITING FUTURE GLORY – REVEALING OF THE SONS OF GOD</a:t>
            </a:r>
          </a:p>
        </p:txBody>
      </p:sp>
    </p:spTree>
    <p:extLst>
      <p:ext uri="{BB962C8B-B14F-4D97-AF65-F5344CB8AC3E}">
        <p14:creationId xmlns:p14="http://schemas.microsoft.com/office/powerpoint/2010/main" val="1015289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6275185-0C15-4A91-957A-7F7D84468777}"/>
              </a:ext>
            </a:extLst>
          </p:cNvPr>
          <p:cNvSpPr txBox="1"/>
          <p:nvPr/>
        </p:nvSpPr>
        <p:spPr>
          <a:xfrm>
            <a:off x="28280" y="1574276"/>
            <a:ext cx="12163719" cy="1077218"/>
          </a:xfrm>
          <a:prstGeom prst="rect">
            <a:avLst/>
          </a:prstGeom>
          <a:solidFill>
            <a:schemeClr val="tx1">
              <a:alpha val="3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Galatians 3:26</a:t>
            </a:r>
          </a:p>
          <a:p>
            <a:r>
              <a:rPr lang="en-US" sz="3200" dirty="0">
                <a:solidFill>
                  <a:schemeClr val="bg1"/>
                </a:solidFill>
              </a:rPr>
              <a:t>For you are all sons of God through faith in Christ Jesus.</a:t>
            </a:r>
          </a:p>
        </p:txBody>
      </p:sp>
    </p:spTree>
    <p:extLst>
      <p:ext uri="{BB962C8B-B14F-4D97-AF65-F5344CB8AC3E}">
        <p14:creationId xmlns:p14="http://schemas.microsoft.com/office/powerpoint/2010/main" val="605214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6275185-0C15-4A91-957A-7F7D84468777}"/>
              </a:ext>
            </a:extLst>
          </p:cNvPr>
          <p:cNvSpPr txBox="1"/>
          <p:nvPr/>
        </p:nvSpPr>
        <p:spPr>
          <a:xfrm>
            <a:off x="28280" y="1574276"/>
            <a:ext cx="12163719" cy="2554545"/>
          </a:xfrm>
          <a:prstGeom prst="rect">
            <a:avLst/>
          </a:prstGeom>
          <a:solidFill>
            <a:schemeClr val="tx1">
              <a:alpha val="3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John 1:12-13</a:t>
            </a:r>
          </a:p>
          <a:p>
            <a:r>
              <a:rPr lang="en-US" sz="3200" dirty="0">
                <a:solidFill>
                  <a:schemeClr val="bg1"/>
                </a:solidFill>
              </a:rPr>
              <a:t>12 But as many as received Him, to them He gave the right to become children of God, to those who believe in His name: </a:t>
            </a:r>
          </a:p>
          <a:p>
            <a:r>
              <a:rPr lang="en-US" sz="3200" dirty="0">
                <a:solidFill>
                  <a:schemeClr val="bg1"/>
                </a:solidFill>
              </a:rPr>
              <a:t>13 who were born, not of blood, nor of the will of the flesh, nor of the will of man, but of God.</a:t>
            </a:r>
          </a:p>
        </p:txBody>
      </p:sp>
    </p:spTree>
    <p:extLst>
      <p:ext uri="{BB962C8B-B14F-4D97-AF65-F5344CB8AC3E}">
        <p14:creationId xmlns:p14="http://schemas.microsoft.com/office/powerpoint/2010/main" val="723685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6275185-0C15-4A91-957A-7F7D84468777}"/>
              </a:ext>
            </a:extLst>
          </p:cNvPr>
          <p:cNvSpPr txBox="1"/>
          <p:nvPr/>
        </p:nvSpPr>
        <p:spPr>
          <a:xfrm>
            <a:off x="28280" y="1574276"/>
            <a:ext cx="12163719" cy="2554545"/>
          </a:xfrm>
          <a:prstGeom prst="rect">
            <a:avLst/>
          </a:prstGeom>
          <a:solidFill>
            <a:schemeClr val="tx1">
              <a:alpha val="3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Ephesians 1:4-5</a:t>
            </a:r>
          </a:p>
          <a:p>
            <a:r>
              <a:rPr lang="en-US" sz="3200" dirty="0">
                <a:solidFill>
                  <a:schemeClr val="bg1"/>
                </a:solidFill>
              </a:rPr>
              <a:t>4 just as He chose us in Him before the foundation of the world, that we should be holy and without blame before Him in love, </a:t>
            </a:r>
          </a:p>
          <a:p>
            <a:r>
              <a:rPr lang="en-US" sz="3200" dirty="0">
                <a:solidFill>
                  <a:schemeClr val="bg1"/>
                </a:solidFill>
              </a:rPr>
              <a:t>5 having predestined us to adoption as sons by Jesus Christ to Himself, according to the good pleasure of His will, </a:t>
            </a:r>
          </a:p>
        </p:txBody>
      </p:sp>
    </p:spTree>
    <p:extLst>
      <p:ext uri="{BB962C8B-B14F-4D97-AF65-F5344CB8AC3E}">
        <p14:creationId xmlns:p14="http://schemas.microsoft.com/office/powerpoint/2010/main" val="1182490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6275185-0C15-4A91-957A-7F7D84468777}"/>
              </a:ext>
            </a:extLst>
          </p:cNvPr>
          <p:cNvSpPr txBox="1"/>
          <p:nvPr/>
        </p:nvSpPr>
        <p:spPr>
          <a:xfrm>
            <a:off x="0" y="509047"/>
            <a:ext cx="12163719" cy="4031873"/>
          </a:xfrm>
          <a:prstGeom prst="rect">
            <a:avLst/>
          </a:prstGeom>
          <a:solidFill>
            <a:schemeClr val="tx1">
              <a:alpha val="3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Romans 8:14-17</a:t>
            </a:r>
          </a:p>
          <a:p>
            <a:r>
              <a:rPr lang="en-US" sz="3200" dirty="0">
                <a:solidFill>
                  <a:schemeClr val="bg1"/>
                </a:solidFill>
              </a:rPr>
              <a:t>14 For as many as are led by the Spirit of God, these are sons of God. </a:t>
            </a:r>
          </a:p>
          <a:p>
            <a:r>
              <a:rPr lang="en-US" sz="3200" dirty="0">
                <a:solidFill>
                  <a:schemeClr val="bg1"/>
                </a:solidFill>
              </a:rPr>
              <a:t>15 For you did not receive the spirit of bondage again to fear, but you received the Spirit of adoption by whom we cry out, "Abba, Father." </a:t>
            </a:r>
          </a:p>
          <a:p>
            <a:r>
              <a:rPr lang="en-US" sz="3200" dirty="0">
                <a:solidFill>
                  <a:schemeClr val="bg1"/>
                </a:solidFill>
              </a:rPr>
              <a:t>16 The Spirit Himself bears witness with our spirit that we are children of God, </a:t>
            </a:r>
          </a:p>
          <a:p>
            <a:r>
              <a:rPr lang="en-US" sz="3200" dirty="0">
                <a:solidFill>
                  <a:schemeClr val="bg1"/>
                </a:solidFill>
              </a:rPr>
              <a:t>17 and if children, then heirs—heirs of God and joint heirs with Christ, if indeed we suffer with Him, that we may also be glorified together. </a:t>
            </a:r>
          </a:p>
        </p:txBody>
      </p:sp>
    </p:spTree>
    <p:extLst>
      <p:ext uri="{BB962C8B-B14F-4D97-AF65-F5344CB8AC3E}">
        <p14:creationId xmlns:p14="http://schemas.microsoft.com/office/powerpoint/2010/main" val="3690322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6275185-0C15-4A91-957A-7F7D84468777}"/>
              </a:ext>
            </a:extLst>
          </p:cNvPr>
          <p:cNvSpPr txBox="1"/>
          <p:nvPr/>
        </p:nvSpPr>
        <p:spPr>
          <a:xfrm>
            <a:off x="0" y="509047"/>
            <a:ext cx="12163719" cy="4524315"/>
          </a:xfrm>
          <a:prstGeom prst="rect">
            <a:avLst/>
          </a:prstGeom>
          <a:solidFill>
            <a:schemeClr val="tx1">
              <a:alpha val="3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Galatians 4:4-7</a:t>
            </a:r>
          </a:p>
          <a:p>
            <a:r>
              <a:rPr lang="en-US" sz="3200" dirty="0">
                <a:solidFill>
                  <a:schemeClr val="bg1"/>
                </a:solidFill>
              </a:rPr>
              <a:t>4 But when the fullness of the time had come, God sent forth His Son, born of a woman, born under the law, </a:t>
            </a:r>
          </a:p>
          <a:p>
            <a:r>
              <a:rPr lang="en-US" sz="3200" dirty="0">
                <a:solidFill>
                  <a:schemeClr val="bg1"/>
                </a:solidFill>
              </a:rPr>
              <a:t>5 to redeem those who were under the law, that we might receive the adoption as sons. </a:t>
            </a:r>
          </a:p>
          <a:p>
            <a:r>
              <a:rPr lang="en-US" sz="3200" dirty="0">
                <a:solidFill>
                  <a:schemeClr val="bg1"/>
                </a:solidFill>
              </a:rPr>
              <a:t>6 And because you are sons, God has sent forth the Spirit of His Son into your hearts, crying out, "Abba, Father!" </a:t>
            </a:r>
          </a:p>
          <a:p>
            <a:r>
              <a:rPr lang="en-US" sz="3200" dirty="0">
                <a:solidFill>
                  <a:schemeClr val="bg1"/>
                </a:solidFill>
              </a:rPr>
              <a:t>7 Therefore you are no longer a slave but a son, and if a son, then an heir of God through Christ. </a:t>
            </a:r>
          </a:p>
        </p:txBody>
      </p:sp>
    </p:spTree>
    <p:extLst>
      <p:ext uri="{BB962C8B-B14F-4D97-AF65-F5344CB8AC3E}">
        <p14:creationId xmlns:p14="http://schemas.microsoft.com/office/powerpoint/2010/main" val="3341893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6275185-0C15-4A91-957A-7F7D84468777}"/>
              </a:ext>
            </a:extLst>
          </p:cNvPr>
          <p:cNvSpPr txBox="1"/>
          <p:nvPr/>
        </p:nvSpPr>
        <p:spPr>
          <a:xfrm>
            <a:off x="0" y="509047"/>
            <a:ext cx="12163719" cy="4031873"/>
          </a:xfrm>
          <a:prstGeom prst="rect">
            <a:avLst/>
          </a:prstGeom>
          <a:solidFill>
            <a:schemeClr val="tx1">
              <a:alpha val="3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Romans 8:28-30</a:t>
            </a:r>
          </a:p>
          <a:p>
            <a:r>
              <a:rPr lang="en-US" sz="3200" dirty="0">
                <a:solidFill>
                  <a:schemeClr val="bg1"/>
                </a:solidFill>
              </a:rPr>
              <a:t>28 And we know that all things work together for good to those who love God, to those who are the called according to His purpose. </a:t>
            </a:r>
          </a:p>
          <a:p>
            <a:r>
              <a:rPr lang="en-US" sz="3200" dirty="0">
                <a:solidFill>
                  <a:schemeClr val="bg1"/>
                </a:solidFill>
              </a:rPr>
              <a:t>29 For whom He foreknew, He also predestined to be conformed to the image of His Son, that He might be the firstborn among many brethren. </a:t>
            </a:r>
          </a:p>
          <a:p>
            <a:r>
              <a:rPr lang="en-US" sz="3200" dirty="0">
                <a:solidFill>
                  <a:schemeClr val="bg1"/>
                </a:solidFill>
              </a:rPr>
              <a:t>30 Moreover whom He predestined, these He also called; whom He called, these He also justified; and whom He justified, these He also glorified.</a:t>
            </a:r>
          </a:p>
        </p:txBody>
      </p:sp>
    </p:spTree>
    <p:extLst>
      <p:ext uri="{BB962C8B-B14F-4D97-AF65-F5344CB8AC3E}">
        <p14:creationId xmlns:p14="http://schemas.microsoft.com/office/powerpoint/2010/main" val="3263677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6275185-0C15-4A91-957A-7F7D84468777}"/>
              </a:ext>
            </a:extLst>
          </p:cNvPr>
          <p:cNvSpPr txBox="1"/>
          <p:nvPr/>
        </p:nvSpPr>
        <p:spPr>
          <a:xfrm>
            <a:off x="28280" y="509047"/>
            <a:ext cx="12135439" cy="1077218"/>
          </a:xfrm>
          <a:prstGeom prst="rect">
            <a:avLst/>
          </a:prstGeom>
          <a:solidFill>
            <a:schemeClr val="tx1">
              <a:alpha val="3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As children of God we are: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ADOPTED AS SONS AND DAUGHTERS</a:t>
            </a:r>
          </a:p>
        </p:txBody>
      </p:sp>
    </p:spTree>
    <p:extLst>
      <p:ext uri="{BB962C8B-B14F-4D97-AF65-F5344CB8AC3E}">
        <p14:creationId xmlns:p14="http://schemas.microsoft.com/office/powerpoint/2010/main" val="546344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6275185-0C15-4A91-957A-7F7D84468777}"/>
              </a:ext>
            </a:extLst>
          </p:cNvPr>
          <p:cNvSpPr txBox="1"/>
          <p:nvPr/>
        </p:nvSpPr>
        <p:spPr>
          <a:xfrm>
            <a:off x="28280" y="509047"/>
            <a:ext cx="12135439" cy="1077218"/>
          </a:xfrm>
          <a:prstGeom prst="rect">
            <a:avLst/>
          </a:prstGeom>
          <a:solidFill>
            <a:schemeClr val="tx1">
              <a:alpha val="3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As children of God we are: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CHOSEN TO BE LOVED</a:t>
            </a:r>
          </a:p>
        </p:txBody>
      </p:sp>
    </p:spTree>
    <p:extLst>
      <p:ext uri="{BB962C8B-B14F-4D97-AF65-F5344CB8AC3E}">
        <p14:creationId xmlns:p14="http://schemas.microsoft.com/office/powerpoint/2010/main" val="1015865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556</Words>
  <Application>Microsoft Office PowerPoint</Application>
  <PresentationFormat>Widescreen</PresentationFormat>
  <Paragraphs>46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Ashish Raichur</dc:creator>
  <cp:lastModifiedBy>Ashish Raichur</cp:lastModifiedBy>
  <cp:revision>18</cp:revision>
  <dcterms:created xsi:type="dcterms:W3CDTF">2021-09-25T03:14:02Z</dcterms:created>
  <dcterms:modified xsi:type="dcterms:W3CDTF">2021-09-25T03:22:24Z</dcterms:modified>
</cp:coreProperties>
</file>