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F1B8-E273-4197-AE5E-81B0BEBF0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F35D1-E3FA-488D-8D3F-E35A4ACB4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A79B7-8EF1-4EA7-91E7-285175E85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48879-956E-411E-B254-8EEF3913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34E6F-3D47-4025-AB59-517B0EAE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4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D4109-0B6A-4036-8F8C-06304F81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3D9BC-BA29-467F-BA85-E058F91AE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170CF-61AB-4CCB-B8AF-831DB8361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B8DDE-9307-4BDB-8788-080BFF74C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D3258-286B-4B7F-B754-6CA984D8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16FF6-E68E-4270-84D6-0A10BCAF3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3B416-5E08-41AD-8601-2DB4FB336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63537-95B0-449E-A58D-4FA582CB9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7EC3-777A-4F50-8E94-6CCE00A8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A691C-977A-4892-A723-3A32B88B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2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sunset, silhouette&#10;&#10;Description automatically generated">
            <a:extLst>
              <a:ext uri="{FF2B5EF4-FFF2-40B4-BE49-F238E27FC236}">
                <a16:creationId xmlns:a16="http://schemas.microsoft.com/office/drawing/2014/main" id="{23118234-51A3-4941-B594-D08A7DDF0B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4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79B3-29FE-456D-9EA5-2CE22C8E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60682-0CE3-442B-BFFF-7A460F032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65612-7E52-46B8-9F21-B87E8391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0EA14-4A9C-4F4A-93DE-C3A28157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9F769-624D-4D74-A7B8-C996D4D50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E485-7C65-433C-8DFD-946890A1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EDBFD-79C3-487B-9AF4-814C7BFA3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5B59E-A9C4-42F3-B7D5-1497E577C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DF18E-9902-4F49-80D0-1401072C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B9BD0-1E13-4B65-A40D-D9B100DC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59935-CA19-4FC4-8FCD-16B0FEE2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53FD-D20D-4F7E-BF3A-E67DB580F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99127-6555-4661-9D52-69B02C5D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0E127-0DB5-4343-AE07-0128F4414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7F47F-E1B1-485A-BE69-74DEFBCE7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B594A-D675-41B8-A198-E8DBA76C2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FBF5C1-9E78-47BB-8277-43EAF97C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D2AAE-53C9-43D9-AC66-1649337B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52834-782D-46C1-8AE4-87960DF8A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5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CD5F-6679-48D0-ABA9-E42A7096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2CD5C-7BF3-4D6C-92C7-4CD48050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1E69B-9721-479A-BB44-5F83BABF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B2A3FF-7F26-4A6B-892E-BDE23E3A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B5466-C839-497E-965B-C82DAB67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F386CA-14D1-4CB8-85C5-20C4C610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23400-65E0-4F47-8C9E-8701DC36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3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1002-51B1-4C68-8D22-B4EE85572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3D5BC-7FCB-4098-8B1A-28C9D5A30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7966E-7EAD-422A-ABAB-714FAE4D6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66B7E-0757-496F-8084-D427A86C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55C32-80FA-4E4F-BF7E-B3DAD3AA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F262D-9B7D-4F2C-8D5F-7736D8F9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9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47BB9-6064-46D6-888B-11278362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5EBE0F-6813-4D4E-8F97-EACDABCF5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B0339-9F4D-477A-9B1D-448F36F86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943DF-FF29-46BB-9BCE-8FFA4496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1DF42-E7C7-41BE-86A5-4B75C3C3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AFC50-6328-4124-A577-634335C8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6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D6DFB-A27C-4A80-A407-4BFF08BC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91E3A-7CC6-4650-86F5-85ADDA521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11FB-9FB0-49D8-B2D6-078273903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F67E3-0107-43F8-99B4-D2A3542D2028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059F9-593E-4005-AC8D-9603D9EB7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CA37F-946C-4559-83E8-672FFBF38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8065-4CD0-4791-8C81-6D23E782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5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alendar&#10;&#10;Description automatically generated">
            <a:extLst>
              <a:ext uri="{FF2B5EF4-FFF2-40B4-BE49-F238E27FC236}">
                <a16:creationId xmlns:a16="http://schemas.microsoft.com/office/drawing/2014/main" id="{1BE89EE6-506D-425F-BD86-8DC6ACE8C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44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-47134" y="1536569"/>
            <a:ext cx="12239134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DELIVERED FROM SATAN’S DOMINION</a:t>
            </a:r>
          </a:p>
        </p:txBody>
      </p:sp>
    </p:spTree>
    <p:extLst>
      <p:ext uri="{BB962C8B-B14F-4D97-AF65-F5344CB8AC3E}">
        <p14:creationId xmlns:p14="http://schemas.microsoft.com/office/powerpoint/2010/main" val="19052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-37706" y="1536569"/>
            <a:ext cx="12229706" cy="3960892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Colossians 1:12–14</a:t>
            </a:r>
          </a:p>
          <a:p>
            <a:r>
              <a:rPr lang="en-US" sz="3600" dirty="0">
                <a:solidFill>
                  <a:schemeClr val="bg1"/>
                </a:solidFill>
              </a:rPr>
              <a:t>12 Giving thanks to the Father who has qualified us to be partakers of the inheritance of the saints in the light. </a:t>
            </a:r>
          </a:p>
          <a:p>
            <a:r>
              <a:rPr lang="en-US" sz="3600" dirty="0">
                <a:solidFill>
                  <a:schemeClr val="bg1"/>
                </a:solidFill>
              </a:rPr>
              <a:t>13 He has delivered us from the power of darkness and conveyed us into the kingdom of the Son of His love,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14 in whom we have redemption through His blood, the forgiveness of sins.</a:t>
            </a:r>
          </a:p>
        </p:txBody>
      </p:sp>
    </p:spTree>
    <p:extLst>
      <p:ext uri="{BB962C8B-B14F-4D97-AF65-F5344CB8AC3E}">
        <p14:creationId xmlns:p14="http://schemas.microsoft.com/office/powerpoint/2010/main" val="2992631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-37706" y="1536569"/>
            <a:ext cx="12229706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GOD’S PROPERTY</a:t>
            </a:r>
          </a:p>
        </p:txBody>
      </p:sp>
    </p:spTree>
    <p:extLst>
      <p:ext uri="{BB962C8B-B14F-4D97-AF65-F5344CB8AC3E}">
        <p14:creationId xmlns:p14="http://schemas.microsoft.com/office/powerpoint/2010/main" val="189694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-37706" y="1536569"/>
            <a:ext cx="12229706" cy="1754326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 Corinthians 6:20</a:t>
            </a:r>
          </a:p>
          <a:p>
            <a:r>
              <a:rPr lang="en-US" sz="3600" dirty="0">
                <a:solidFill>
                  <a:schemeClr val="bg1"/>
                </a:solidFill>
              </a:rPr>
              <a:t>For you were bought at a price; therefore glorify God in your body and in your spirit, which are God’s.</a:t>
            </a:r>
          </a:p>
        </p:txBody>
      </p:sp>
    </p:spTree>
    <p:extLst>
      <p:ext uri="{BB962C8B-B14F-4D97-AF65-F5344CB8AC3E}">
        <p14:creationId xmlns:p14="http://schemas.microsoft.com/office/powerpoint/2010/main" val="689692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-47134" y="1536569"/>
            <a:ext cx="12239134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REDEEMED FROM THE CURSE OF THE LAW </a:t>
            </a:r>
          </a:p>
        </p:txBody>
      </p:sp>
    </p:spTree>
    <p:extLst>
      <p:ext uri="{BB962C8B-B14F-4D97-AF65-F5344CB8AC3E}">
        <p14:creationId xmlns:p14="http://schemas.microsoft.com/office/powerpoint/2010/main" val="3212792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2000" cy="2308324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Galatians 3:13</a:t>
            </a:r>
          </a:p>
          <a:p>
            <a:r>
              <a:rPr lang="en-US" sz="3600" dirty="0">
                <a:solidFill>
                  <a:schemeClr val="bg1"/>
                </a:solidFill>
              </a:rPr>
              <a:t>Christ has redeemed us from the curse of the law, having become a curse for us (for it is written, “Cursed is everyone who hangs on a tree”).</a:t>
            </a:r>
          </a:p>
        </p:txBody>
      </p:sp>
    </p:spTree>
    <p:extLst>
      <p:ext uri="{BB962C8B-B14F-4D97-AF65-F5344CB8AC3E}">
        <p14:creationId xmlns:p14="http://schemas.microsoft.com/office/powerpoint/2010/main" val="958963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2000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Deuteronomy 28:1-14 (blessings), 15-68 (curses) </a:t>
            </a:r>
          </a:p>
        </p:txBody>
      </p:sp>
    </p:spTree>
    <p:extLst>
      <p:ext uri="{BB962C8B-B14F-4D97-AF65-F5344CB8AC3E}">
        <p14:creationId xmlns:p14="http://schemas.microsoft.com/office/powerpoint/2010/main" val="62824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2000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REDEEMED FROM EVERY LAWLESS DEED</a:t>
            </a:r>
          </a:p>
        </p:txBody>
      </p:sp>
    </p:spTree>
    <p:extLst>
      <p:ext uri="{BB962C8B-B14F-4D97-AF65-F5344CB8AC3E}">
        <p14:creationId xmlns:p14="http://schemas.microsoft.com/office/powerpoint/2010/main" val="960312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2000" cy="2308324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Titus 2:14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Who gave Himself for us, that He might redeem us from every lawless deed and purify for Himself His own special people, zealous for good works.</a:t>
            </a:r>
          </a:p>
        </p:txBody>
      </p:sp>
    </p:spTree>
    <p:extLst>
      <p:ext uri="{BB962C8B-B14F-4D97-AF65-F5344CB8AC3E}">
        <p14:creationId xmlns:p14="http://schemas.microsoft.com/office/powerpoint/2010/main" val="3199758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2000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REDEEMED FROM THIS PRESENT EVIL AGE </a:t>
            </a:r>
          </a:p>
        </p:txBody>
      </p:sp>
    </p:spTree>
    <p:extLst>
      <p:ext uri="{BB962C8B-B14F-4D97-AF65-F5344CB8AC3E}">
        <p14:creationId xmlns:p14="http://schemas.microsoft.com/office/powerpoint/2010/main" val="157585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2356701"/>
            <a:ext cx="12191999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IN HIM WE HAVE REDEMPTION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76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2000" cy="2862322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Galatians 1:3-4</a:t>
            </a:r>
          </a:p>
          <a:p>
            <a:r>
              <a:rPr lang="en-US" sz="3600" dirty="0">
                <a:solidFill>
                  <a:schemeClr val="bg1"/>
                </a:solidFill>
              </a:rPr>
              <a:t>3 Grace to you and peace from God the Father and our Lord Jesus Christ,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4 who gave Himself for our sins, that He might deliver us from this present evil age, according to the will of our God and Father.</a:t>
            </a:r>
          </a:p>
        </p:txBody>
      </p:sp>
    </p:spTree>
    <p:extLst>
      <p:ext uri="{BB962C8B-B14F-4D97-AF65-F5344CB8AC3E}">
        <p14:creationId xmlns:p14="http://schemas.microsoft.com/office/powerpoint/2010/main" val="2754878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37706" y="1536569"/>
            <a:ext cx="12154293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REDEEMED FROM GENERATIONAL BONDAGES</a:t>
            </a:r>
          </a:p>
        </p:txBody>
      </p:sp>
    </p:spTree>
    <p:extLst>
      <p:ext uri="{BB962C8B-B14F-4D97-AF65-F5344CB8AC3E}">
        <p14:creationId xmlns:p14="http://schemas.microsoft.com/office/powerpoint/2010/main" val="2958919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1999" cy="341632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 Peter 1:18-19</a:t>
            </a:r>
          </a:p>
          <a:p>
            <a:r>
              <a:rPr lang="en-US" sz="3600" dirty="0">
                <a:solidFill>
                  <a:schemeClr val="bg1"/>
                </a:solidFill>
              </a:rPr>
              <a:t>18 Knowing that you were not redeemed with corruptible things, like silver or gold, from your aimless conduct received by tradition from your fathers,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19 but with the precious blood of Christ, as of a lamb without blemish and without spot.</a:t>
            </a:r>
          </a:p>
        </p:txBody>
      </p:sp>
    </p:spTree>
    <p:extLst>
      <p:ext uri="{BB962C8B-B14F-4D97-AF65-F5344CB8AC3E}">
        <p14:creationId xmlns:p14="http://schemas.microsoft.com/office/powerpoint/2010/main" val="3570315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1999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LET THE REDEEMED SAY SO! </a:t>
            </a:r>
          </a:p>
        </p:txBody>
      </p:sp>
    </p:spTree>
    <p:extLst>
      <p:ext uri="{BB962C8B-B14F-4D97-AF65-F5344CB8AC3E}">
        <p14:creationId xmlns:p14="http://schemas.microsoft.com/office/powerpoint/2010/main" val="467415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1999" cy="1754326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Psalm 107:2</a:t>
            </a:r>
          </a:p>
          <a:p>
            <a:r>
              <a:rPr lang="en-US" sz="3600" dirty="0">
                <a:solidFill>
                  <a:schemeClr val="bg1"/>
                </a:solidFill>
              </a:rPr>
              <a:t>Let the redeemed of the LORD say so, whom He has redeemed from the hand of the enemy.</a:t>
            </a:r>
          </a:p>
        </p:txBody>
      </p:sp>
    </p:spTree>
    <p:extLst>
      <p:ext uri="{BB962C8B-B14F-4D97-AF65-F5344CB8AC3E}">
        <p14:creationId xmlns:p14="http://schemas.microsoft.com/office/powerpoint/2010/main" val="1304129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1999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TESTIFY TO THE BLOOD</a:t>
            </a:r>
          </a:p>
        </p:txBody>
      </p:sp>
    </p:spTree>
    <p:extLst>
      <p:ext uri="{BB962C8B-B14F-4D97-AF65-F5344CB8AC3E}">
        <p14:creationId xmlns:p14="http://schemas.microsoft.com/office/powerpoint/2010/main" val="1043502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36569"/>
            <a:ext cx="12191999" cy="2308324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Revelation 12:11</a:t>
            </a:r>
          </a:p>
          <a:p>
            <a:r>
              <a:rPr lang="en-US" sz="3600" dirty="0">
                <a:solidFill>
                  <a:schemeClr val="bg1"/>
                </a:solidFill>
              </a:rPr>
              <a:t>And they overcame him by the blood of the Lamb and by the word of their testimony, and they did not love their lives to the death.</a:t>
            </a:r>
          </a:p>
        </p:txBody>
      </p:sp>
    </p:spTree>
    <p:extLst>
      <p:ext uri="{BB962C8B-B14F-4D97-AF65-F5344CB8AC3E}">
        <p14:creationId xmlns:p14="http://schemas.microsoft.com/office/powerpoint/2010/main" val="397092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234911"/>
            <a:ext cx="12191999" cy="1754326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Ephesians 1:7</a:t>
            </a:r>
          </a:p>
          <a:p>
            <a:r>
              <a:rPr lang="en-US" sz="3600" dirty="0">
                <a:solidFill>
                  <a:schemeClr val="bg1"/>
                </a:solidFill>
              </a:rPr>
              <a:t>In Him we have redemption through His blood, the forgiveness of sins, according to the riches of His grace.</a:t>
            </a:r>
          </a:p>
        </p:txBody>
      </p:sp>
    </p:spTree>
    <p:extLst>
      <p:ext uri="{BB962C8B-B14F-4D97-AF65-F5344CB8AC3E}">
        <p14:creationId xmlns:p14="http://schemas.microsoft.com/office/powerpoint/2010/main" val="270453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27143"/>
            <a:ext cx="12191999" cy="2308324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 Corinthians 1:30</a:t>
            </a:r>
          </a:p>
          <a:p>
            <a:r>
              <a:rPr lang="en-US" sz="3600" dirty="0">
                <a:solidFill>
                  <a:schemeClr val="bg1"/>
                </a:solidFill>
              </a:rPr>
              <a:t>But of Him you are in Christ Jesus, who became for us wisdom from God—and righteousness and sanctification and redemption.</a:t>
            </a:r>
          </a:p>
        </p:txBody>
      </p:sp>
    </p:spTree>
    <p:extLst>
      <p:ext uri="{BB962C8B-B14F-4D97-AF65-F5344CB8AC3E}">
        <p14:creationId xmlns:p14="http://schemas.microsoft.com/office/powerpoint/2010/main" val="13079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27143"/>
            <a:ext cx="12191999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Redemption is to be purchased, ransomed, and restored</a:t>
            </a:r>
          </a:p>
        </p:txBody>
      </p:sp>
    </p:spTree>
    <p:extLst>
      <p:ext uri="{BB962C8B-B14F-4D97-AF65-F5344CB8AC3E}">
        <p14:creationId xmlns:p14="http://schemas.microsoft.com/office/powerpoint/2010/main" val="35296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0" y="1527143"/>
            <a:ext cx="12191999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REDEEMED BY HIS BLOOD</a:t>
            </a:r>
          </a:p>
        </p:txBody>
      </p:sp>
    </p:spTree>
    <p:extLst>
      <p:ext uri="{BB962C8B-B14F-4D97-AF65-F5344CB8AC3E}">
        <p14:creationId xmlns:p14="http://schemas.microsoft.com/office/powerpoint/2010/main" val="197302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-37706" y="1536569"/>
            <a:ext cx="12229706" cy="2308324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Hebrews 9:12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Not with the blood of goats and calves, but with His own blood He entered the Most Holy Place once for all, having obtained eternal redemption. </a:t>
            </a:r>
          </a:p>
        </p:txBody>
      </p:sp>
    </p:spTree>
    <p:extLst>
      <p:ext uri="{BB962C8B-B14F-4D97-AF65-F5344CB8AC3E}">
        <p14:creationId xmlns:p14="http://schemas.microsoft.com/office/powerpoint/2010/main" val="343125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-56561" y="1536569"/>
            <a:ext cx="12248561" cy="64633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HIS BLOOD SPEAKS</a:t>
            </a:r>
          </a:p>
        </p:txBody>
      </p:sp>
    </p:spTree>
    <p:extLst>
      <p:ext uri="{BB962C8B-B14F-4D97-AF65-F5344CB8AC3E}">
        <p14:creationId xmlns:p14="http://schemas.microsoft.com/office/powerpoint/2010/main" val="227718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0348E-1F7E-4278-B7D3-A50EC921D310}"/>
              </a:ext>
            </a:extLst>
          </p:cNvPr>
          <p:cNvSpPr txBox="1"/>
          <p:nvPr/>
        </p:nvSpPr>
        <p:spPr>
          <a:xfrm>
            <a:off x="-56561" y="1536569"/>
            <a:ext cx="12248561" cy="1754326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Hebrews 12:24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to Jesus the Mediator of the new covenant, and to the blood of sprinkling that speaks better things than that of Abel. </a:t>
            </a:r>
          </a:p>
        </p:txBody>
      </p:sp>
    </p:spTree>
    <p:extLst>
      <p:ext uri="{BB962C8B-B14F-4D97-AF65-F5344CB8AC3E}">
        <p14:creationId xmlns:p14="http://schemas.microsoft.com/office/powerpoint/2010/main" val="209566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481</Words>
  <Application>Microsoft Office PowerPoint</Application>
  <PresentationFormat>Widescreen</PresentationFormat>
  <Paragraphs>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Raichur</dc:creator>
  <cp:lastModifiedBy>Ashish Raichur</cp:lastModifiedBy>
  <cp:revision>30</cp:revision>
  <dcterms:created xsi:type="dcterms:W3CDTF">2021-08-30T12:49:47Z</dcterms:created>
  <dcterms:modified xsi:type="dcterms:W3CDTF">2021-08-30T13:28:29Z</dcterms:modified>
</cp:coreProperties>
</file>