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302D21-16C8-4A9B-A7D7-F215CC1C2BEA}" type="datetimeFigureOut">
              <a:rPr lang="en-US" smtClean="0"/>
              <a:t>8/25/2021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723A23-C4C2-4CCF-B0E5-D58675CC5EF1}" type="slidenum">
              <a:rPr lang="en-US" smtClean="0"/>
              <a:t>‹#›</a:t>
            </a:fld>
            <a:endParaRPr lang="en-US"/>
          </a:p>
        </p:txBody>
      </p:sp>
    </p:spTree>
    <p:extLst>
      <p:ext uri="{BB962C8B-B14F-4D97-AF65-F5344CB8AC3E}">
        <p14:creationId xmlns:p14="http://schemas.microsoft.com/office/powerpoint/2010/main" val="3064174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23A23-C4C2-4CCF-B0E5-D58675CC5EF1}" type="slidenum">
              <a:rPr lang="en-US" smtClean="0"/>
              <a:t>2</a:t>
            </a:fld>
            <a:endParaRPr lang="en-US"/>
          </a:p>
        </p:txBody>
      </p:sp>
    </p:spTree>
    <p:extLst>
      <p:ext uri="{BB962C8B-B14F-4D97-AF65-F5344CB8AC3E}">
        <p14:creationId xmlns:p14="http://schemas.microsoft.com/office/powerpoint/2010/main" val="1367024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23A23-C4C2-4CCF-B0E5-D58675CC5EF1}" type="slidenum">
              <a:rPr lang="en-US" smtClean="0"/>
              <a:t>11</a:t>
            </a:fld>
            <a:endParaRPr lang="en-US"/>
          </a:p>
        </p:txBody>
      </p:sp>
    </p:spTree>
    <p:extLst>
      <p:ext uri="{BB962C8B-B14F-4D97-AF65-F5344CB8AC3E}">
        <p14:creationId xmlns:p14="http://schemas.microsoft.com/office/powerpoint/2010/main" val="805936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23A23-C4C2-4CCF-B0E5-D58675CC5EF1}" type="slidenum">
              <a:rPr lang="en-US" smtClean="0"/>
              <a:t>12</a:t>
            </a:fld>
            <a:endParaRPr lang="en-US"/>
          </a:p>
        </p:txBody>
      </p:sp>
    </p:spTree>
    <p:extLst>
      <p:ext uri="{BB962C8B-B14F-4D97-AF65-F5344CB8AC3E}">
        <p14:creationId xmlns:p14="http://schemas.microsoft.com/office/powerpoint/2010/main" val="1835055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23A23-C4C2-4CCF-B0E5-D58675CC5EF1}" type="slidenum">
              <a:rPr lang="en-US" smtClean="0"/>
              <a:t>13</a:t>
            </a:fld>
            <a:endParaRPr lang="en-US"/>
          </a:p>
        </p:txBody>
      </p:sp>
    </p:spTree>
    <p:extLst>
      <p:ext uri="{BB962C8B-B14F-4D97-AF65-F5344CB8AC3E}">
        <p14:creationId xmlns:p14="http://schemas.microsoft.com/office/powerpoint/2010/main" val="2759731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23A23-C4C2-4CCF-B0E5-D58675CC5EF1}" type="slidenum">
              <a:rPr lang="en-US" smtClean="0"/>
              <a:t>14</a:t>
            </a:fld>
            <a:endParaRPr lang="en-US"/>
          </a:p>
        </p:txBody>
      </p:sp>
    </p:spTree>
    <p:extLst>
      <p:ext uri="{BB962C8B-B14F-4D97-AF65-F5344CB8AC3E}">
        <p14:creationId xmlns:p14="http://schemas.microsoft.com/office/powerpoint/2010/main" val="578558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23A23-C4C2-4CCF-B0E5-D58675CC5EF1}" type="slidenum">
              <a:rPr lang="en-US" smtClean="0"/>
              <a:t>15</a:t>
            </a:fld>
            <a:endParaRPr lang="en-US"/>
          </a:p>
        </p:txBody>
      </p:sp>
    </p:spTree>
    <p:extLst>
      <p:ext uri="{BB962C8B-B14F-4D97-AF65-F5344CB8AC3E}">
        <p14:creationId xmlns:p14="http://schemas.microsoft.com/office/powerpoint/2010/main" val="3370644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23A23-C4C2-4CCF-B0E5-D58675CC5EF1}" type="slidenum">
              <a:rPr lang="en-US" smtClean="0"/>
              <a:t>16</a:t>
            </a:fld>
            <a:endParaRPr lang="en-US"/>
          </a:p>
        </p:txBody>
      </p:sp>
    </p:spTree>
    <p:extLst>
      <p:ext uri="{BB962C8B-B14F-4D97-AF65-F5344CB8AC3E}">
        <p14:creationId xmlns:p14="http://schemas.microsoft.com/office/powerpoint/2010/main" val="4185339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23A23-C4C2-4CCF-B0E5-D58675CC5EF1}" type="slidenum">
              <a:rPr lang="en-US" smtClean="0"/>
              <a:t>17</a:t>
            </a:fld>
            <a:endParaRPr lang="en-US"/>
          </a:p>
        </p:txBody>
      </p:sp>
    </p:spTree>
    <p:extLst>
      <p:ext uri="{BB962C8B-B14F-4D97-AF65-F5344CB8AC3E}">
        <p14:creationId xmlns:p14="http://schemas.microsoft.com/office/powerpoint/2010/main" val="722802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23A23-C4C2-4CCF-B0E5-D58675CC5EF1}" type="slidenum">
              <a:rPr lang="en-US" smtClean="0"/>
              <a:t>3</a:t>
            </a:fld>
            <a:endParaRPr lang="en-US"/>
          </a:p>
        </p:txBody>
      </p:sp>
    </p:spTree>
    <p:extLst>
      <p:ext uri="{BB962C8B-B14F-4D97-AF65-F5344CB8AC3E}">
        <p14:creationId xmlns:p14="http://schemas.microsoft.com/office/powerpoint/2010/main" val="3446515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23A23-C4C2-4CCF-B0E5-D58675CC5EF1}" type="slidenum">
              <a:rPr lang="en-US" smtClean="0"/>
              <a:t>4</a:t>
            </a:fld>
            <a:endParaRPr lang="en-US"/>
          </a:p>
        </p:txBody>
      </p:sp>
    </p:spTree>
    <p:extLst>
      <p:ext uri="{BB962C8B-B14F-4D97-AF65-F5344CB8AC3E}">
        <p14:creationId xmlns:p14="http://schemas.microsoft.com/office/powerpoint/2010/main" val="682166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23A23-C4C2-4CCF-B0E5-D58675CC5EF1}" type="slidenum">
              <a:rPr lang="en-US" smtClean="0"/>
              <a:t>5</a:t>
            </a:fld>
            <a:endParaRPr lang="en-US"/>
          </a:p>
        </p:txBody>
      </p:sp>
    </p:spTree>
    <p:extLst>
      <p:ext uri="{BB962C8B-B14F-4D97-AF65-F5344CB8AC3E}">
        <p14:creationId xmlns:p14="http://schemas.microsoft.com/office/powerpoint/2010/main" val="1960957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23A23-C4C2-4CCF-B0E5-D58675CC5EF1}" type="slidenum">
              <a:rPr lang="en-US" smtClean="0"/>
              <a:t>6</a:t>
            </a:fld>
            <a:endParaRPr lang="en-US"/>
          </a:p>
        </p:txBody>
      </p:sp>
    </p:spTree>
    <p:extLst>
      <p:ext uri="{BB962C8B-B14F-4D97-AF65-F5344CB8AC3E}">
        <p14:creationId xmlns:p14="http://schemas.microsoft.com/office/powerpoint/2010/main" val="4137260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23A23-C4C2-4CCF-B0E5-D58675CC5EF1}" type="slidenum">
              <a:rPr lang="en-US" smtClean="0"/>
              <a:t>7</a:t>
            </a:fld>
            <a:endParaRPr lang="en-US"/>
          </a:p>
        </p:txBody>
      </p:sp>
    </p:spTree>
    <p:extLst>
      <p:ext uri="{BB962C8B-B14F-4D97-AF65-F5344CB8AC3E}">
        <p14:creationId xmlns:p14="http://schemas.microsoft.com/office/powerpoint/2010/main" val="814072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23A23-C4C2-4CCF-B0E5-D58675CC5EF1}" type="slidenum">
              <a:rPr lang="en-US" smtClean="0"/>
              <a:t>8</a:t>
            </a:fld>
            <a:endParaRPr lang="en-US"/>
          </a:p>
        </p:txBody>
      </p:sp>
    </p:spTree>
    <p:extLst>
      <p:ext uri="{BB962C8B-B14F-4D97-AF65-F5344CB8AC3E}">
        <p14:creationId xmlns:p14="http://schemas.microsoft.com/office/powerpoint/2010/main" val="2590112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23A23-C4C2-4CCF-B0E5-D58675CC5EF1}" type="slidenum">
              <a:rPr lang="en-US" smtClean="0"/>
              <a:t>9</a:t>
            </a:fld>
            <a:endParaRPr lang="en-US"/>
          </a:p>
        </p:txBody>
      </p:sp>
    </p:spTree>
    <p:extLst>
      <p:ext uri="{BB962C8B-B14F-4D97-AF65-F5344CB8AC3E}">
        <p14:creationId xmlns:p14="http://schemas.microsoft.com/office/powerpoint/2010/main" val="2496138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23A23-C4C2-4CCF-B0E5-D58675CC5EF1}" type="slidenum">
              <a:rPr lang="en-US" smtClean="0"/>
              <a:t>10</a:t>
            </a:fld>
            <a:endParaRPr lang="en-US"/>
          </a:p>
        </p:txBody>
      </p:sp>
    </p:spTree>
    <p:extLst>
      <p:ext uri="{BB962C8B-B14F-4D97-AF65-F5344CB8AC3E}">
        <p14:creationId xmlns:p14="http://schemas.microsoft.com/office/powerpoint/2010/main" val="3995532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29D62-DD2B-4422-ACE0-1F4960FB52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2228B5-5C0F-473B-8E1E-50E91A206D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395A89-2500-4392-A80A-D3D4C018A8B2}"/>
              </a:ext>
            </a:extLst>
          </p:cNvPr>
          <p:cNvSpPr>
            <a:spLocks noGrp="1"/>
          </p:cNvSpPr>
          <p:nvPr>
            <p:ph type="dt" sz="half" idx="10"/>
          </p:nvPr>
        </p:nvSpPr>
        <p:spPr/>
        <p:txBody>
          <a:bodyPr/>
          <a:lstStyle/>
          <a:p>
            <a:fld id="{0D3F22BF-6299-49AA-AEE5-8600760AB7FC}" type="datetimeFigureOut">
              <a:rPr lang="en-US" smtClean="0"/>
              <a:t>8/25/2021</a:t>
            </a:fld>
            <a:endParaRPr lang="en-US"/>
          </a:p>
        </p:txBody>
      </p:sp>
      <p:sp>
        <p:nvSpPr>
          <p:cNvPr id="5" name="Footer Placeholder 4">
            <a:extLst>
              <a:ext uri="{FF2B5EF4-FFF2-40B4-BE49-F238E27FC236}">
                <a16:creationId xmlns:a16="http://schemas.microsoft.com/office/drawing/2014/main" id="{99FE6F73-7CE8-49E1-8F18-BE43CEABF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B07BC-39E9-4C6E-9D15-B613F164C057}"/>
              </a:ext>
            </a:extLst>
          </p:cNvPr>
          <p:cNvSpPr>
            <a:spLocks noGrp="1"/>
          </p:cNvSpPr>
          <p:nvPr>
            <p:ph type="sldNum" sz="quarter" idx="12"/>
          </p:nvPr>
        </p:nvSpPr>
        <p:spPr/>
        <p:txBody>
          <a:bodyPr/>
          <a:lstStyle/>
          <a:p>
            <a:fld id="{5C643352-3E48-4905-B798-4B5E3BD68773}" type="slidenum">
              <a:rPr lang="en-US" smtClean="0"/>
              <a:t>‹#›</a:t>
            </a:fld>
            <a:endParaRPr lang="en-US"/>
          </a:p>
        </p:txBody>
      </p:sp>
    </p:spTree>
    <p:extLst>
      <p:ext uri="{BB962C8B-B14F-4D97-AF65-F5344CB8AC3E}">
        <p14:creationId xmlns:p14="http://schemas.microsoft.com/office/powerpoint/2010/main" val="339090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6D55-F401-4753-A3D5-B50887E99E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59DFA9-3CE9-4214-BB51-C04425BCC5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26F335-6501-4A50-9C51-6A9DB8F7E6FC}"/>
              </a:ext>
            </a:extLst>
          </p:cNvPr>
          <p:cNvSpPr>
            <a:spLocks noGrp="1"/>
          </p:cNvSpPr>
          <p:nvPr>
            <p:ph type="dt" sz="half" idx="10"/>
          </p:nvPr>
        </p:nvSpPr>
        <p:spPr/>
        <p:txBody>
          <a:bodyPr/>
          <a:lstStyle/>
          <a:p>
            <a:fld id="{0D3F22BF-6299-49AA-AEE5-8600760AB7FC}" type="datetimeFigureOut">
              <a:rPr lang="en-US" smtClean="0"/>
              <a:t>8/25/2021</a:t>
            </a:fld>
            <a:endParaRPr lang="en-US"/>
          </a:p>
        </p:txBody>
      </p:sp>
      <p:sp>
        <p:nvSpPr>
          <p:cNvPr id="5" name="Footer Placeholder 4">
            <a:extLst>
              <a:ext uri="{FF2B5EF4-FFF2-40B4-BE49-F238E27FC236}">
                <a16:creationId xmlns:a16="http://schemas.microsoft.com/office/drawing/2014/main" id="{3799E46C-6C14-4F4B-9283-D870371514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F31517-1BFC-48FD-A62C-E54C77AF74A7}"/>
              </a:ext>
            </a:extLst>
          </p:cNvPr>
          <p:cNvSpPr>
            <a:spLocks noGrp="1"/>
          </p:cNvSpPr>
          <p:nvPr>
            <p:ph type="sldNum" sz="quarter" idx="12"/>
          </p:nvPr>
        </p:nvSpPr>
        <p:spPr/>
        <p:txBody>
          <a:bodyPr/>
          <a:lstStyle/>
          <a:p>
            <a:fld id="{5C643352-3E48-4905-B798-4B5E3BD68773}" type="slidenum">
              <a:rPr lang="en-US" smtClean="0"/>
              <a:t>‹#›</a:t>
            </a:fld>
            <a:endParaRPr lang="en-US"/>
          </a:p>
        </p:txBody>
      </p:sp>
    </p:spTree>
    <p:extLst>
      <p:ext uri="{BB962C8B-B14F-4D97-AF65-F5344CB8AC3E}">
        <p14:creationId xmlns:p14="http://schemas.microsoft.com/office/powerpoint/2010/main" val="4119354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295437-58C4-407C-8ABF-34DBDBEC05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10AA55-9C09-4895-8B43-ECEEA8F391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2224AB-14FF-41D7-BAF5-A53C7828BBF6}"/>
              </a:ext>
            </a:extLst>
          </p:cNvPr>
          <p:cNvSpPr>
            <a:spLocks noGrp="1"/>
          </p:cNvSpPr>
          <p:nvPr>
            <p:ph type="dt" sz="half" idx="10"/>
          </p:nvPr>
        </p:nvSpPr>
        <p:spPr/>
        <p:txBody>
          <a:bodyPr/>
          <a:lstStyle/>
          <a:p>
            <a:fld id="{0D3F22BF-6299-49AA-AEE5-8600760AB7FC}" type="datetimeFigureOut">
              <a:rPr lang="en-US" smtClean="0"/>
              <a:t>8/25/2021</a:t>
            </a:fld>
            <a:endParaRPr lang="en-US"/>
          </a:p>
        </p:txBody>
      </p:sp>
      <p:sp>
        <p:nvSpPr>
          <p:cNvPr id="5" name="Footer Placeholder 4">
            <a:extLst>
              <a:ext uri="{FF2B5EF4-FFF2-40B4-BE49-F238E27FC236}">
                <a16:creationId xmlns:a16="http://schemas.microsoft.com/office/drawing/2014/main" id="{2D945756-3079-4362-9265-7D3D427682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DF777-0C57-4DD4-96F3-51C9DBDBA4A1}"/>
              </a:ext>
            </a:extLst>
          </p:cNvPr>
          <p:cNvSpPr>
            <a:spLocks noGrp="1"/>
          </p:cNvSpPr>
          <p:nvPr>
            <p:ph type="sldNum" sz="quarter" idx="12"/>
          </p:nvPr>
        </p:nvSpPr>
        <p:spPr/>
        <p:txBody>
          <a:bodyPr/>
          <a:lstStyle/>
          <a:p>
            <a:fld id="{5C643352-3E48-4905-B798-4B5E3BD68773}" type="slidenum">
              <a:rPr lang="en-US" smtClean="0"/>
              <a:t>‹#›</a:t>
            </a:fld>
            <a:endParaRPr lang="en-US"/>
          </a:p>
        </p:txBody>
      </p:sp>
    </p:spTree>
    <p:extLst>
      <p:ext uri="{BB962C8B-B14F-4D97-AF65-F5344CB8AC3E}">
        <p14:creationId xmlns:p14="http://schemas.microsoft.com/office/powerpoint/2010/main" val="2531174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A picture containing text, sunset, outdoor, silhouette&#10;&#10;Description automatically generated">
            <a:extLst>
              <a:ext uri="{FF2B5EF4-FFF2-40B4-BE49-F238E27FC236}">
                <a16:creationId xmlns:a16="http://schemas.microsoft.com/office/drawing/2014/main" id="{87985BFB-8330-42D1-BB1F-B08B8126BA4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258964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9D3E-22F6-49FF-928C-3A3FEC5452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DF1A07-5F02-4DBF-8C31-4B6E01B2C8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34D4C3-A52E-42AE-9C95-0AA561E94BC6}"/>
              </a:ext>
            </a:extLst>
          </p:cNvPr>
          <p:cNvSpPr>
            <a:spLocks noGrp="1"/>
          </p:cNvSpPr>
          <p:nvPr>
            <p:ph type="dt" sz="half" idx="10"/>
          </p:nvPr>
        </p:nvSpPr>
        <p:spPr/>
        <p:txBody>
          <a:bodyPr/>
          <a:lstStyle/>
          <a:p>
            <a:fld id="{0D3F22BF-6299-49AA-AEE5-8600760AB7FC}" type="datetimeFigureOut">
              <a:rPr lang="en-US" smtClean="0"/>
              <a:t>8/25/2021</a:t>
            </a:fld>
            <a:endParaRPr lang="en-US"/>
          </a:p>
        </p:txBody>
      </p:sp>
      <p:sp>
        <p:nvSpPr>
          <p:cNvPr id="5" name="Footer Placeholder 4">
            <a:extLst>
              <a:ext uri="{FF2B5EF4-FFF2-40B4-BE49-F238E27FC236}">
                <a16:creationId xmlns:a16="http://schemas.microsoft.com/office/drawing/2014/main" id="{34B09104-8757-4265-BD12-6EED106103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D958BD-7EBC-4E34-8E9A-B9A3285CDE31}"/>
              </a:ext>
            </a:extLst>
          </p:cNvPr>
          <p:cNvSpPr>
            <a:spLocks noGrp="1"/>
          </p:cNvSpPr>
          <p:nvPr>
            <p:ph type="sldNum" sz="quarter" idx="12"/>
          </p:nvPr>
        </p:nvSpPr>
        <p:spPr/>
        <p:txBody>
          <a:bodyPr/>
          <a:lstStyle/>
          <a:p>
            <a:fld id="{5C643352-3E48-4905-B798-4B5E3BD68773}" type="slidenum">
              <a:rPr lang="en-US" smtClean="0"/>
              <a:t>‹#›</a:t>
            </a:fld>
            <a:endParaRPr lang="en-US"/>
          </a:p>
        </p:txBody>
      </p:sp>
    </p:spTree>
    <p:extLst>
      <p:ext uri="{BB962C8B-B14F-4D97-AF65-F5344CB8AC3E}">
        <p14:creationId xmlns:p14="http://schemas.microsoft.com/office/powerpoint/2010/main" val="223803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0FD42-853D-4F36-8E03-B6CA632250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4DFF95-196A-4DE5-9510-9A66334612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E21BE1-1840-4327-BE25-C78601B60C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B68F8B-C580-4784-B2D8-E5C78A56FFFA}"/>
              </a:ext>
            </a:extLst>
          </p:cNvPr>
          <p:cNvSpPr>
            <a:spLocks noGrp="1"/>
          </p:cNvSpPr>
          <p:nvPr>
            <p:ph type="dt" sz="half" idx="10"/>
          </p:nvPr>
        </p:nvSpPr>
        <p:spPr/>
        <p:txBody>
          <a:bodyPr/>
          <a:lstStyle/>
          <a:p>
            <a:fld id="{0D3F22BF-6299-49AA-AEE5-8600760AB7FC}" type="datetimeFigureOut">
              <a:rPr lang="en-US" smtClean="0"/>
              <a:t>8/25/2021</a:t>
            </a:fld>
            <a:endParaRPr lang="en-US"/>
          </a:p>
        </p:txBody>
      </p:sp>
      <p:sp>
        <p:nvSpPr>
          <p:cNvPr id="6" name="Footer Placeholder 5">
            <a:extLst>
              <a:ext uri="{FF2B5EF4-FFF2-40B4-BE49-F238E27FC236}">
                <a16:creationId xmlns:a16="http://schemas.microsoft.com/office/drawing/2014/main" id="{7EF01633-8FF2-4C5B-ADED-B79D87C85A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081BFD-2463-42DF-867C-0DC1BA999A28}"/>
              </a:ext>
            </a:extLst>
          </p:cNvPr>
          <p:cNvSpPr>
            <a:spLocks noGrp="1"/>
          </p:cNvSpPr>
          <p:nvPr>
            <p:ph type="sldNum" sz="quarter" idx="12"/>
          </p:nvPr>
        </p:nvSpPr>
        <p:spPr/>
        <p:txBody>
          <a:bodyPr/>
          <a:lstStyle/>
          <a:p>
            <a:fld id="{5C643352-3E48-4905-B798-4B5E3BD68773}" type="slidenum">
              <a:rPr lang="en-US" smtClean="0"/>
              <a:t>‹#›</a:t>
            </a:fld>
            <a:endParaRPr lang="en-US"/>
          </a:p>
        </p:txBody>
      </p:sp>
    </p:spTree>
    <p:extLst>
      <p:ext uri="{BB962C8B-B14F-4D97-AF65-F5344CB8AC3E}">
        <p14:creationId xmlns:p14="http://schemas.microsoft.com/office/powerpoint/2010/main" val="49678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87DE0-D6E4-4DE0-9908-01B904C930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EC5366-1FF6-4C91-8667-B93814E3EB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9BD09F-222E-4CE8-8B0C-2834890161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A6187D-7194-4EBE-A3AF-3F577A2AEB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E2C0B5-BD04-4912-BC2B-D1CA36E171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356669-54DF-442A-94E6-A0436A44BC8C}"/>
              </a:ext>
            </a:extLst>
          </p:cNvPr>
          <p:cNvSpPr>
            <a:spLocks noGrp="1"/>
          </p:cNvSpPr>
          <p:nvPr>
            <p:ph type="dt" sz="half" idx="10"/>
          </p:nvPr>
        </p:nvSpPr>
        <p:spPr/>
        <p:txBody>
          <a:bodyPr/>
          <a:lstStyle/>
          <a:p>
            <a:fld id="{0D3F22BF-6299-49AA-AEE5-8600760AB7FC}" type="datetimeFigureOut">
              <a:rPr lang="en-US" smtClean="0"/>
              <a:t>8/25/2021</a:t>
            </a:fld>
            <a:endParaRPr lang="en-US"/>
          </a:p>
        </p:txBody>
      </p:sp>
      <p:sp>
        <p:nvSpPr>
          <p:cNvPr id="8" name="Footer Placeholder 7">
            <a:extLst>
              <a:ext uri="{FF2B5EF4-FFF2-40B4-BE49-F238E27FC236}">
                <a16:creationId xmlns:a16="http://schemas.microsoft.com/office/drawing/2014/main" id="{60A8CDE9-9E6D-46A5-B97C-6C0F00A7F4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B58379-9620-4D4F-A89F-CDDDC3CEA881}"/>
              </a:ext>
            </a:extLst>
          </p:cNvPr>
          <p:cNvSpPr>
            <a:spLocks noGrp="1"/>
          </p:cNvSpPr>
          <p:nvPr>
            <p:ph type="sldNum" sz="quarter" idx="12"/>
          </p:nvPr>
        </p:nvSpPr>
        <p:spPr/>
        <p:txBody>
          <a:bodyPr/>
          <a:lstStyle/>
          <a:p>
            <a:fld id="{5C643352-3E48-4905-B798-4B5E3BD68773}" type="slidenum">
              <a:rPr lang="en-US" smtClean="0"/>
              <a:t>‹#›</a:t>
            </a:fld>
            <a:endParaRPr lang="en-US"/>
          </a:p>
        </p:txBody>
      </p:sp>
    </p:spTree>
    <p:extLst>
      <p:ext uri="{BB962C8B-B14F-4D97-AF65-F5344CB8AC3E}">
        <p14:creationId xmlns:p14="http://schemas.microsoft.com/office/powerpoint/2010/main" val="947709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312F5-191E-4719-A7D0-9095508EB5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6D3398-6535-44F8-A16A-214101BEC6D1}"/>
              </a:ext>
            </a:extLst>
          </p:cNvPr>
          <p:cNvSpPr>
            <a:spLocks noGrp="1"/>
          </p:cNvSpPr>
          <p:nvPr>
            <p:ph type="dt" sz="half" idx="10"/>
          </p:nvPr>
        </p:nvSpPr>
        <p:spPr/>
        <p:txBody>
          <a:bodyPr/>
          <a:lstStyle/>
          <a:p>
            <a:fld id="{0D3F22BF-6299-49AA-AEE5-8600760AB7FC}" type="datetimeFigureOut">
              <a:rPr lang="en-US" smtClean="0"/>
              <a:t>8/25/2021</a:t>
            </a:fld>
            <a:endParaRPr lang="en-US"/>
          </a:p>
        </p:txBody>
      </p:sp>
      <p:sp>
        <p:nvSpPr>
          <p:cNvPr id="4" name="Footer Placeholder 3">
            <a:extLst>
              <a:ext uri="{FF2B5EF4-FFF2-40B4-BE49-F238E27FC236}">
                <a16:creationId xmlns:a16="http://schemas.microsoft.com/office/drawing/2014/main" id="{5741835D-03CC-45CE-8D93-B79444E2B0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844DCA-B838-468E-83A0-A028E13DF6FC}"/>
              </a:ext>
            </a:extLst>
          </p:cNvPr>
          <p:cNvSpPr>
            <a:spLocks noGrp="1"/>
          </p:cNvSpPr>
          <p:nvPr>
            <p:ph type="sldNum" sz="quarter" idx="12"/>
          </p:nvPr>
        </p:nvSpPr>
        <p:spPr/>
        <p:txBody>
          <a:bodyPr/>
          <a:lstStyle/>
          <a:p>
            <a:fld id="{5C643352-3E48-4905-B798-4B5E3BD68773}" type="slidenum">
              <a:rPr lang="en-US" smtClean="0"/>
              <a:t>‹#›</a:t>
            </a:fld>
            <a:endParaRPr lang="en-US"/>
          </a:p>
        </p:txBody>
      </p:sp>
    </p:spTree>
    <p:extLst>
      <p:ext uri="{BB962C8B-B14F-4D97-AF65-F5344CB8AC3E}">
        <p14:creationId xmlns:p14="http://schemas.microsoft.com/office/powerpoint/2010/main" val="47750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9C6B11-BA3A-467B-BA52-68A5FC1646E4}"/>
              </a:ext>
            </a:extLst>
          </p:cNvPr>
          <p:cNvSpPr>
            <a:spLocks noGrp="1"/>
          </p:cNvSpPr>
          <p:nvPr>
            <p:ph type="dt" sz="half" idx="10"/>
          </p:nvPr>
        </p:nvSpPr>
        <p:spPr/>
        <p:txBody>
          <a:bodyPr/>
          <a:lstStyle/>
          <a:p>
            <a:fld id="{0D3F22BF-6299-49AA-AEE5-8600760AB7FC}" type="datetimeFigureOut">
              <a:rPr lang="en-US" smtClean="0"/>
              <a:t>8/25/2021</a:t>
            </a:fld>
            <a:endParaRPr lang="en-US"/>
          </a:p>
        </p:txBody>
      </p:sp>
      <p:sp>
        <p:nvSpPr>
          <p:cNvPr id="3" name="Footer Placeholder 2">
            <a:extLst>
              <a:ext uri="{FF2B5EF4-FFF2-40B4-BE49-F238E27FC236}">
                <a16:creationId xmlns:a16="http://schemas.microsoft.com/office/drawing/2014/main" id="{0244015E-11E8-4454-9284-731C433A44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9414B3-2A85-41A5-835F-D34AB3446701}"/>
              </a:ext>
            </a:extLst>
          </p:cNvPr>
          <p:cNvSpPr>
            <a:spLocks noGrp="1"/>
          </p:cNvSpPr>
          <p:nvPr>
            <p:ph type="sldNum" sz="quarter" idx="12"/>
          </p:nvPr>
        </p:nvSpPr>
        <p:spPr/>
        <p:txBody>
          <a:bodyPr/>
          <a:lstStyle/>
          <a:p>
            <a:fld id="{5C643352-3E48-4905-B798-4B5E3BD68773}" type="slidenum">
              <a:rPr lang="en-US" smtClean="0"/>
              <a:t>‹#›</a:t>
            </a:fld>
            <a:endParaRPr lang="en-US"/>
          </a:p>
        </p:txBody>
      </p:sp>
    </p:spTree>
    <p:extLst>
      <p:ext uri="{BB962C8B-B14F-4D97-AF65-F5344CB8AC3E}">
        <p14:creationId xmlns:p14="http://schemas.microsoft.com/office/powerpoint/2010/main" val="263872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7942-01C9-4CD6-8E69-B06DC65235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085147-E101-4390-8861-9DAAC4773F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BD2B94-C3E0-4656-A3BF-637646DB04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A3343B-D8A3-405D-8050-984767E637F0}"/>
              </a:ext>
            </a:extLst>
          </p:cNvPr>
          <p:cNvSpPr>
            <a:spLocks noGrp="1"/>
          </p:cNvSpPr>
          <p:nvPr>
            <p:ph type="dt" sz="half" idx="10"/>
          </p:nvPr>
        </p:nvSpPr>
        <p:spPr/>
        <p:txBody>
          <a:bodyPr/>
          <a:lstStyle/>
          <a:p>
            <a:fld id="{0D3F22BF-6299-49AA-AEE5-8600760AB7FC}" type="datetimeFigureOut">
              <a:rPr lang="en-US" smtClean="0"/>
              <a:t>8/25/2021</a:t>
            </a:fld>
            <a:endParaRPr lang="en-US"/>
          </a:p>
        </p:txBody>
      </p:sp>
      <p:sp>
        <p:nvSpPr>
          <p:cNvPr id="6" name="Footer Placeholder 5">
            <a:extLst>
              <a:ext uri="{FF2B5EF4-FFF2-40B4-BE49-F238E27FC236}">
                <a16:creationId xmlns:a16="http://schemas.microsoft.com/office/drawing/2014/main" id="{50DA5239-00F3-44D7-84E4-40FC15B271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678CF3-B681-4C61-A172-50273A0F8FAB}"/>
              </a:ext>
            </a:extLst>
          </p:cNvPr>
          <p:cNvSpPr>
            <a:spLocks noGrp="1"/>
          </p:cNvSpPr>
          <p:nvPr>
            <p:ph type="sldNum" sz="quarter" idx="12"/>
          </p:nvPr>
        </p:nvSpPr>
        <p:spPr/>
        <p:txBody>
          <a:bodyPr/>
          <a:lstStyle/>
          <a:p>
            <a:fld id="{5C643352-3E48-4905-B798-4B5E3BD68773}" type="slidenum">
              <a:rPr lang="en-US" smtClean="0"/>
              <a:t>‹#›</a:t>
            </a:fld>
            <a:endParaRPr lang="en-US"/>
          </a:p>
        </p:txBody>
      </p:sp>
    </p:spTree>
    <p:extLst>
      <p:ext uri="{BB962C8B-B14F-4D97-AF65-F5344CB8AC3E}">
        <p14:creationId xmlns:p14="http://schemas.microsoft.com/office/powerpoint/2010/main" val="3479660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7E977-5D65-45A7-8245-DA9CA9C64A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5D89DE-7F95-4DF9-9758-5B3FD8DE48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884217-9EC7-4804-93E9-8BFA48DBEC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00142E-7A50-46E3-8EF4-13BA8CBF8455}"/>
              </a:ext>
            </a:extLst>
          </p:cNvPr>
          <p:cNvSpPr>
            <a:spLocks noGrp="1"/>
          </p:cNvSpPr>
          <p:nvPr>
            <p:ph type="dt" sz="half" idx="10"/>
          </p:nvPr>
        </p:nvSpPr>
        <p:spPr/>
        <p:txBody>
          <a:bodyPr/>
          <a:lstStyle/>
          <a:p>
            <a:fld id="{0D3F22BF-6299-49AA-AEE5-8600760AB7FC}" type="datetimeFigureOut">
              <a:rPr lang="en-US" smtClean="0"/>
              <a:t>8/25/2021</a:t>
            </a:fld>
            <a:endParaRPr lang="en-US"/>
          </a:p>
        </p:txBody>
      </p:sp>
      <p:sp>
        <p:nvSpPr>
          <p:cNvPr id="6" name="Footer Placeholder 5">
            <a:extLst>
              <a:ext uri="{FF2B5EF4-FFF2-40B4-BE49-F238E27FC236}">
                <a16:creationId xmlns:a16="http://schemas.microsoft.com/office/drawing/2014/main" id="{B7C5DAA3-E54B-4B43-AF83-0BE56ED230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2E22EE-58D7-4D87-B375-75C9C686320C}"/>
              </a:ext>
            </a:extLst>
          </p:cNvPr>
          <p:cNvSpPr>
            <a:spLocks noGrp="1"/>
          </p:cNvSpPr>
          <p:nvPr>
            <p:ph type="sldNum" sz="quarter" idx="12"/>
          </p:nvPr>
        </p:nvSpPr>
        <p:spPr/>
        <p:txBody>
          <a:bodyPr/>
          <a:lstStyle/>
          <a:p>
            <a:fld id="{5C643352-3E48-4905-B798-4B5E3BD68773}" type="slidenum">
              <a:rPr lang="en-US" smtClean="0"/>
              <a:t>‹#›</a:t>
            </a:fld>
            <a:endParaRPr lang="en-US"/>
          </a:p>
        </p:txBody>
      </p:sp>
    </p:spTree>
    <p:extLst>
      <p:ext uri="{BB962C8B-B14F-4D97-AF65-F5344CB8AC3E}">
        <p14:creationId xmlns:p14="http://schemas.microsoft.com/office/powerpoint/2010/main" val="4269642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4B892D-6A53-4981-9FAE-71C5224DDC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332EC7-0BCF-424A-9836-B7227D24D7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C4BA0-2A92-4AD8-A715-D416CC3F03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F22BF-6299-49AA-AEE5-8600760AB7FC}" type="datetimeFigureOut">
              <a:rPr lang="en-US" smtClean="0"/>
              <a:t>8/25/2021</a:t>
            </a:fld>
            <a:endParaRPr lang="en-US"/>
          </a:p>
        </p:txBody>
      </p:sp>
      <p:sp>
        <p:nvSpPr>
          <p:cNvPr id="5" name="Footer Placeholder 4">
            <a:extLst>
              <a:ext uri="{FF2B5EF4-FFF2-40B4-BE49-F238E27FC236}">
                <a16:creationId xmlns:a16="http://schemas.microsoft.com/office/drawing/2014/main" id="{0DA4F3FA-E46E-43F2-9F64-335809B9D9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9B0616-1A7B-4A04-8203-6288418942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43352-3E48-4905-B798-4B5E3BD68773}" type="slidenum">
              <a:rPr lang="en-US" smtClean="0"/>
              <a:t>‹#›</a:t>
            </a:fld>
            <a:endParaRPr lang="en-US"/>
          </a:p>
        </p:txBody>
      </p:sp>
    </p:spTree>
    <p:extLst>
      <p:ext uri="{BB962C8B-B14F-4D97-AF65-F5344CB8AC3E}">
        <p14:creationId xmlns:p14="http://schemas.microsoft.com/office/powerpoint/2010/main" val="1448371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10;&#10;Description automatically generated">
            <a:extLst>
              <a:ext uri="{FF2B5EF4-FFF2-40B4-BE49-F238E27FC236}">
                <a16:creationId xmlns:a16="http://schemas.microsoft.com/office/drawing/2014/main" id="{B8217DBF-9021-4B58-B6A4-18BDF874C0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928524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155BE-7BE7-47BE-BEB1-47D32E0AE144}"/>
              </a:ext>
            </a:extLst>
          </p:cNvPr>
          <p:cNvSpPr txBox="1"/>
          <p:nvPr/>
        </p:nvSpPr>
        <p:spPr>
          <a:xfrm>
            <a:off x="0" y="1046375"/>
            <a:ext cx="12192000" cy="646331"/>
          </a:xfrm>
          <a:prstGeom prst="rect">
            <a:avLst/>
          </a:prstGeom>
          <a:solidFill>
            <a:schemeClr val="tx1">
              <a:alpha val="40000"/>
            </a:schemeClr>
          </a:solidFill>
        </p:spPr>
        <p:txBody>
          <a:bodyPr wrap="square" rtlCol="0">
            <a:spAutoFit/>
          </a:bodyPr>
          <a:lstStyle/>
          <a:p>
            <a:pPr algn="ctr"/>
            <a:r>
              <a:rPr lang="en-US" sz="3600" dirty="0">
                <a:solidFill>
                  <a:schemeClr val="bg1"/>
                </a:solidFill>
              </a:rPr>
              <a:t>FREE FROM THE LAW OF DEATH</a:t>
            </a:r>
          </a:p>
        </p:txBody>
      </p:sp>
    </p:spTree>
    <p:extLst>
      <p:ext uri="{BB962C8B-B14F-4D97-AF65-F5344CB8AC3E}">
        <p14:creationId xmlns:p14="http://schemas.microsoft.com/office/powerpoint/2010/main" val="41800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155BE-7BE7-47BE-BEB1-47D32E0AE144}"/>
              </a:ext>
            </a:extLst>
          </p:cNvPr>
          <p:cNvSpPr txBox="1"/>
          <p:nvPr/>
        </p:nvSpPr>
        <p:spPr>
          <a:xfrm>
            <a:off x="9426" y="1055801"/>
            <a:ext cx="12182573" cy="3406893"/>
          </a:xfrm>
          <a:prstGeom prst="rect">
            <a:avLst/>
          </a:prstGeom>
          <a:solidFill>
            <a:schemeClr val="tx1">
              <a:alpha val="40000"/>
            </a:schemeClr>
          </a:solidFill>
        </p:spPr>
        <p:txBody>
          <a:bodyPr wrap="square" rtlCol="0">
            <a:spAutoFit/>
          </a:bodyPr>
          <a:lstStyle/>
          <a:p>
            <a:r>
              <a:rPr lang="en-US" sz="3600" dirty="0">
                <a:solidFill>
                  <a:schemeClr val="bg1"/>
                </a:solidFill>
              </a:rPr>
              <a:t>Romans 8:10-11</a:t>
            </a:r>
          </a:p>
          <a:p>
            <a:r>
              <a:rPr lang="en-US" sz="3600" dirty="0">
                <a:solidFill>
                  <a:schemeClr val="bg1"/>
                </a:solidFill>
              </a:rPr>
              <a:t>10 And if Christ is in you, the body is dead because of sin, but the Spirit is life because of righteousness. </a:t>
            </a:r>
          </a:p>
          <a:p>
            <a:r>
              <a:rPr lang="en-US" sz="3600" dirty="0">
                <a:solidFill>
                  <a:schemeClr val="bg1"/>
                </a:solidFill>
              </a:rPr>
              <a:t>11 But if the Spirit of Him who raised Jesus from the dead dwells in you, He who raised Christ from the dead will also give life to your mortal bodies through His Spirit who dwells in you.</a:t>
            </a:r>
          </a:p>
        </p:txBody>
      </p:sp>
    </p:spTree>
    <p:extLst>
      <p:ext uri="{BB962C8B-B14F-4D97-AF65-F5344CB8AC3E}">
        <p14:creationId xmlns:p14="http://schemas.microsoft.com/office/powerpoint/2010/main" val="1650033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155BE-7BE7-47BE-BEB1-47D32E0AE144}"/>
              </a:ext>
            </a:extLst>
          </p:cNvPr>
          <p:cNvSpPr txBox="1"/>
          <p:nvPr/>
        </p:nvSpPr>
        <p:spPr>
          <a:xfrm>
            <a:off x="9426" y="1055801"/>
            <a:ext cx="12182573" cy="2862322"/>
          </a:xfrm>
          <a:prstGeom prst="rect">
            <a:avLst/>
          </a:prstGeom>
          <a:solidFill>
            <a:schemeClr val="tx1">
              <a:alpha val="40000"/>
            </a:schemeClr>
          </a:solidFill>
        </p:spPr>
        <p:txBody>
          <a:bodyPr wrap="square" rtlCol="0">
            <a:spAutoFit/>
          </a:bodyPr>
          <a:lstStyle/>
          <a:p>
            <a:r>
              <a:rPr lang="en-US" sz="3600" dirty="0">
                <a:solidFill>
                  <a:schemeClr val="bg1"/>
                </a:solidFill>
              </a:rPr>
              <a:t>2 Corinthians 4:10-11</a:t>
            </a:r>
          </a:p>
          <a:p>
            <a:r>
              <a:rPr lang="en-US" sz="3600" dirty="0">
                <a:solidFill>
                  <a:schemeClr val="bg1"/>
                </a:solidFill>
              </a:rPr>
              <a:t>10 always carrying about in the body the dying of the Lord Jesus, that the life of Jesus also may be manifested in our body. </a:t>
            </a:r>
          </a:p>
          <a:p>
            <a:r>
              <a:rPr lang="en-US" sz="3600" dirty="0">
                <a:solidFill>
                  <a:schemeClr val="bg1"/>
                </a:solidFill>
              </a:rPr>
              <a:t>11 For we who live are always delivered to death for Jesus' sake, that the life of Jesus also may be manifested in our mortal flesh. </a:t>
            </a:r>
          </a:p>
        </p:txBody>
      </p:sp>
    </p:spTree>
    <p:extLst>
      <p:ext uri="{BB962C8B-B14F-4D97-AF65-F5344CB8AC3E}">
        <p14:creationId xmlns:p14="http://schemas.microsoft.com/office/powerpoint/2010/main" val="2957344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155BE-7BE7-47BE-BEB1-47D32E0AE144}"/>
              </a:ext>
            </a:extLst>
          </p:cNvPr>
          <p:cNvSpPr txBox="1"/>
          <p:nvPr/>
        </p:nvSpPr>
        <p:spPr>
          <a:xfrm>
            <a:off x="0" y="1055801"/>
            <a:ext cx="12191999" cy="646331"/>
          </a:xfrm>
          <a:prstGeom prst="rect">
            <a:avLst/>
          </a:prstGeom>
          <a:solidFill>
            <a:schemeClr val="tx1">
              <a:alpha val="40000"/>
            </a:schemeClr>
          </a:solidFill>
        </p:spPr>
        <p:txBody>
          <a:bodyPr wrap="square" rtlCol="0">
            <a:spAutoFit/>
          </a:bodyPr>
          <a:lstStyle/>
          <a:p>
            <a:pPr algn="ctr"/>
            <a:r>
              <a:rPr lang="en-US" sz="3600" dirty="0">
                <a:solidFill>
                  <a:schemeClr val="bg1"/>
                </a:solidFill>
              </a:rPr>
              <a:t>WALKING ACCORDING TO THE SPIRIT OF LIFE</a:t>
            </a:r>
          </a:p>
        </p:txBody>
      </p:sp>
    </p:spTree>
    <p:extLst>
      <p:ext uri="{BB962C8B-B14F-4D97-AF65-F5344CB8AC3E}">
        <p14:creationId xmlns:p14="http://schemas.microsoft.com/office/powerpoint/2010/main" val="3640411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155BE-7BE7-47BE-BEB1-47D32E0AE144}"/>
              </a:ext>
            </a:extLst>
          </p:cNvPr>
          <p:cNvSpPr txBox="1"/>
          <p:nvPr/>
        </p:nvSpPr>
        <p:spPr>
          <a:xfrm>
            <a:off x="18854" y="1084082"/>
            <a:ext cx="12173145" cy="2308324"/>
          </a:xfrm>
          <a:prstGeom prst="rect">
            <a:avLst/>
          </a:prstGeom>
          <a:solidFill>
            <a:schemeClr val="tx1">
              <a:alpha val="40000"/>
            </a:schemeClr>
          </a:solidFill>
        </p:spPr>
        <p:txBody>
          <a:bodyPr wrap="square" rtlCol="0">
            <a:spAutoFit/>
          </a:bodyPr>
          <a:lstStyle/>
          <a:p>
            <a:r>
              <a:rPr lang="en-US" sz="3600" dirty="0">
                <a:solidFill>
                  <a:schemeClr val="bg1"/>
                </a:solidFill>
              </a:rPr>
              <a:t>Romans 8:1,4,5</a:t>
            </a:r>
          </a:p>
          <a:p>
            <a:r>
              <a:rPr lang="en-US" sz="3600" dirty="0">
                <a:solidFill>
                  <a:schemeClr val="bg1"/>
                </a:solidFill>
              </a:rPr>
              <a:t>1 There is therefore now no condemnation to those who are in Christ Jesus, who do not walk according to the flesh, but according to the Spirit. </a:t>
            </a:r>
          </a:p>
        </p:txBody>
      </p:sp>
    </p:spTree>
    <p:extLst>
      <p:ext uri="{BB962C8B-B14F-4D97-AF65-F5344CB8AC3E}">
        <p14:creationId xmlns:p14="http://schemas.microsoft.com/office/powerpoint/2010/main" val="2341426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155BE-7BE7-47BE-BEB1-47D32E0AE144}"/>
              </a:ext>
            </a:extLst>
          </p:cNvPr>
          <p:cNvSpPr txBox="1"/>
          <p:nvPr/>
        </p:nvSpPr>
        <p:spPr>
          <a:xfrm>
            <a:off x="18854" y="1084082"/>
            <a:ext cx="12173145" cy="3970318"/>
          </a:xfrm>
          <a:prstGeom prst="rect">
            <a:avLst/>
          </a:prstGeom>
          <a:solidFill>
            <a:schemeClr val="tx1">
              <a:alpha val="40000"/>
            </a:schemeClr>
          </a:solidFill>
        </p:spPr>
        <p:txBody>
          <a:bodyPr wrap="square" rtlCol="0">
            <a:spAutoFit/>
          </a:bodyPr>
          <a:lstStyle/>
          <a:p>
            <a:r>
              <a:rPr lang="en-US" sz="3600" dirty="0">
                <a:solidFill>
                  <a:schemeClr val="bg1"/>
                </a:solidFill>
              </a:rPr>
              <a:t>Romans 8:1,4,5</a:t>
            </a:r>
          </a:p>
          <a:p>
            <a:r>
              <a:rPr lang="en-US" sz="3600" dirty="0">
                <a:solidFill>
                  <a:schemeClr val="bg1"/>
                </a:solidFill>
              </a:rPr>
              <a:t>4 that the righteous requirement of the law might be fulfilled in us who do not walk according to the flesh but according to the Spirit. </a:t>
            </a:r>
          </a:p>
          <a:p>
            <a:r>
              <a:rPr lang="en-US" sz="3600" dirty="0">
                <a:solidFill>
                  <a:schemeClr val="bg1"/>
                </a:solidFill>
              </a:rPr>
              <a:t>5 For those who live according to the flesh set their minds on the things of the flesh, but those who live according to the Spirit, the things of the Spirit. </a:t>
            </a:r>
          </a:p>
        </p:txBody>
      </p:sp>
    </p:spTree>
    <p:extLst>
      <p:ext uri="{BB962C8B-B14F-4D97-AF65-F5344CB8AC3E}">
        <p14:creationId xmlns:p14="http://schemas.microsoft.com/office/powerpoint/2010/main" val="2268913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155BE-7BE7-47BE-BEB1-47D32E0AE144}"/>
              </a:ext>
            </a:extLst>
          </p:cNvPr>
          <p:cNvSpPr txBox="1"/>
          <p:nvPr/>
        </p:nvSpPr>
        <p:spPr>
          <a:xfrm>
            <a:off x="0" y="1084082"/>
            <a:ext cx="12191999" cy="646331"/>
          </a:xfrm>
          <a:prstGeom prst="rect">
            <a:avLst/>
          </a:prstGeom>
          <a:solidFill>
            <a:schemeClr val="tx1">
              <a:alpha val="40000"/>
            </a:schemeClr>
          </a:solidFill>
        </p:spPr>
        <p:txBody>
          <a:bodyPr wrap="square" rtlCol="0">
            <a:spAutoFit/>
          </a:bodyPr>
          <a:lstStyle/>
          <a:p>
            <a:pPr algn="ctr"/>
            <a:r>
              <a:rPr lang="en-US" sz="3600" dirty="0">
                <a:solidFill>
                  <a:schemeClr val="bg1"/>
                </a:solidFill>
              </a:rPr>
              <a:t>PRAYING EMPOWERED BY THE SPIRIT OF LIFE</a:t>
            </a:r>
          </a:p>
        </p:txBody>
      </p:sp>
    </p:spTree>
    <p:extLst>
      <p:ext uri="{BB962C8B-B14F-4D97-AF65-F5344CB8AC3E}">
        <p14:creationId xmlns:p14="http://schemas.microsoft.com/office/powerpoint/2010/main" val="3574762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155BE-7BE7-47BE-BEB1-47D32E0AE144}"/>
              </a:ext>
            </a:extLst>
          </p:cNvPr>
          <p:cNvSpPr txBox="1"/>
          <p:nvPr/>
        </p:nvSpPr>
        <p:spPr>
          <a:xfrm>
            <a:off x="-37706" y="1074656"/>
            <a:ext cx="12229706" cy="2871748"/>
          </a:xfrm>
          <a:prstGeom prst="rect">
            <a:avLst/>
          </a:prstGeom>
          <a:solidFill>
            <a:schemeClr val="tx1">
              <a:alpha val="40000"/>
            </a:schemeClr>
          </a:solidFill>
        </p:spPr>
        <p:txBody>
          <a:bodyPr wrap="square" rtlCol="0">
            <a:spAutoFit/>
          </a:bodyPr>
          <a:lstStyle/>
          <a:p>
            <a:r>
              <a:rPr lang="en-US" sz="3600" dirty="0">
                <a:solidFill>
                  <a:schemeClr val="bg1"/>
                </a:solidFill>
              </a:rPr>
              <a:t>Romans 8:26</a:t>
            </a:r>
          </a:p>
          <a:p>
            <a:r>
              <a:rPr lang="en-US" sz="3600" dirty="0">
                <a:solidFill>
                  <a:schemeClr val="bg1"/>
                </a:solidFill>
              </a:rPr>
              <a:t>Likewise the Spirit also helps in our weaknesses. For we do not know what we should pray for as we ought, but the Spirit Himself makes intercession for us with groanings which cannot be uttered.</a:t>
            </a:r>
          </a:p>
        </p:txBody>
      </p:sp>
    </p:spTree>
    <p:extLst>
      <p:ext uri="{BB962C8B-B14F-4D97-AF65-F5344CB8AC3E}">
        <p14:creationId xmlns:p14="http://schemas.microsoft.com/office/powerpoint/2010/main" val="551616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155BE-7BE7-47BE-BEB1-47D32E0AE144}"/>
              </a:ext>
            </a:extLst>
          </p:cNvPr>
          <p:cNvSpPr txBox="1"/>
          <p:nvPr/>
        </p:nvSpPr>
        <p:spPr>
          <a:xfrm>
            <a:off x="-1" y="1036949"/>
            <a:ext cx="12192001" cy="3416320"/>
          </a:xfrm>
          <a:prstGeom prst="rect">
            <a:avLst/>
          </a:prstGeom>
          <a:solidFill>
            <a:schemeClr val="tx1">
              <a:alpha val="40000"/>
            </a:schemeClr>
          </a:solidFill>
        </p:spPr>
        <p:txBody>
          <a:bodyPr wrap="square" rtlCol="0">
            <a:spAutoFit/>
          </a:bodyPr>
          <a:lstStyle/>
          <a:p>
            <a:r>
              <a:rPr lang="en-US" sz="3600" dirty="0">
                <a:solidFill>
                  <a:schemeClr val="bg1"/>
                </a:solidFill>
              </a:rPr>
              <a:t>Romans 8:1-2</a:t>
            </a:r>
          </a:p>
          <a:p>
            <a:r>
              <a:rPr lang="en-US" sz="3600" dirty="0">
                <a:solidFill>
                  <a:schemeClr val="bg1"/>
                </a:solidFill>
              </a:rPr>
              <a:t>1 There is therefore now no condemnation to those who are in Christ Jesus, who do not walk according to the flesh, but according to the Spirit. </a:t>
            </a:r>
          </a:p>
          <a:p>
            <a:r>
              <a:rPr lang="en-US" sz="3600" dirty="0">
                <a:solidFill>
                  <a:schemeClr val="bg1"/>
                </a:solidFill>
              </a:rPr>
              <a:t>2 For the law of the Spirit of life in Christ Jesus has made me free from the law of sin and death. </a:t>
            </a:r>
          </a:p>
        </p:txBody>
      </p:sp>
    </p:spTree>
    <p:extLst>
      <p:ext uri="{BB962C8B-B14F-4D97-AF65-F5344CB8AC3E}">
        <p14:creationId xmlns:p14="http://schemas.microsoft.com/office/powerpoint/2010/main" val="3935078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155BE-7BE7-47BE-BEB1-47D32E0AE144}"/>
              </a:ext>
            </a:extLst>
          </p:cNvPr>
          <p:cNvSpPr txBox="1"/>
          <p:nvPr/>
        </p:nvSpPr>
        <p:spPr>
          <a:xfrm>
            <a:off x="0" y="1036949"/>
            <a:ext cx="12192000" cy="646331"/>
          </a:xfrm>
          <a:prstGeom prst="rect">
            <a:avLst/>
          </a:prstGeom>
          <a:solidFill>
            <a:schemeClr val="tx1">
              <a:alpha val="40000"/>
            </a:schemeClr>
          </a:solidFill>
        </p:spPr>
        <p:txBody>
          <a:bodyPr wrap="square" rtlCol="0">
            <a:spAutoFit/>
          </a:bodyPr>
          <a:lstStyle/>
          <a:p>
            <a:pPr algn="ctr"/>
            <a:r>
              <a:rPr lang="en-US" sz="3600" dirty="0">
                <a:solidFill>
                  <a:schemeClr val="bg1"/>
                </a:solidFill>
              </a:rPr>
              <a:t>THE LAW OF THE SPIRIT</a:t>
            </a:r>
          </a:p>
        </p:txBody>
      </p:sp>
    </p:spTree>
    <p:extLst>
      <p:ext uri="{BB962C8B-B14F-4D97-AF65-F5344CB8AC3E}">
        <p14:creationId xmlns:p14="http://schemas.microsoft.com/office/powerpoint/2010/main" val="3015858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155BE-7BE7-47BE-BEB1-47D32E0AE144}"/>
              </a:ext>
            </a:extLst>
          </p:cNvPr>
          <p:cNvSpPr txBox="1"/>
          <p:nvPr/>
        </p:nvSpPr>
        <p:spPr>
          <a:xfrm>
            <a:off x="0" y="1036949"/>
            <a:ext cx="12192000" cy="2308324"/>
          </a:xfrm>
          <a:prstGeom prst="rect">
            <a:avLst/>
          </a:prstGeom>
          <a:solidFill>
            <a:schemeClr val="tx1">
              <a:alpha val="40000"/>
            </a:schemeClr>
          </a:solidFill>
        </p:spPr>
        <p:txBody>
          <a:bodyPr wrap="square" rtlCol="0">
            <a:spAutoFit/>
          </a:bodyPr>
          <a:lstStyle/>
          <a:p>
            <a:r>
              <a:rPr lang="en-US" sz="3600" dirty="0">
                <a:solidFill>
                  <a:schemeClr val="bg1"/>
                </a:solidFill>
              </a:rPr>
              <a:t>Romans 7:21-25</a:t>
            </a:r>
          </a:p>
          <a:p>
            <a:r>
              <a:rPr lang="en-US" sz="3600" dirty="0">
                <a:solidFill>
                  <a:schemeClr val="bg1"/>
                </a:solidFill>
              </a:rPr>
              <a:t>21 I find then a law, that evil is present with me, the one who wills to do good. </a:t>
            </a:r>
          </a:p>
          <a:p>
            <a:r>
              <a:rPr lang="en-US" sz="3600" dirty="0">
                <a:solidFill>
                  <a:schemeClr val="bg1"/>
                </a:solidFill>
              </a:rPr>
              <a:t>22 For I delight in the law of God according to the inward man. </a:t>
            </a:r>
          </a:p>
        </p:txBody>
      </p:sp>
    </p:spTree>
    <p:extLst>
      <p:ext uri="{BB962C8B-B14F-4D97-AF65-F5344CB8AC3E}">
        <p14:creationId xmlns:p14="http://schemas.microsoft.com/office/powerpoint/2010/main" val="3416353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155BE-7BE7-47BE-BEB1-47D32E0AE144}"/>
              </a:ext>
            </a:extLst>
          </p:cNvPr>
          <p:cNvSpPr txBox="1"/>
          <p:nvPr/>
        </p:nvSpPr>
        <p:spPr>
          <a:xfrm>
            <a:off x="-9427" y="1018095"/>
            <a:ext cx="12201427" cy="3416320"/>
          </a:xfrm>
          <a:prstGeom prst="rect">
            <a:avLst/>
          </a:prstGeom>
          <a:solidFill>
            <a:schemeClr val="tx1">
              <a:alpha val="40000"/>
            </a:schemeClr>
          </a:solidFill>
        </p:spPr>
        <p:txBody>
          <a:bodyPr wrap="square" rtlCol="0">
            <a:spAutoFit/>
          </a:bodyPr>
          <a:lstStyle/>
          <a:p>
            <a:r>
              <a:rPr lang="en-US" sz="3600" dirty="0">
                <a:solidFill>
                  <a:schemeClr val="bg1"/>
                </a:solidFill>
              </a:rPr>
              <a:t>Romans 7:21-25</a:t>
            </a:r>
          </a:p>
          <a:p>
            <a:r>
              <a:rPr lang="en-US" sz="3600" dirty="0">
                <a:solidFill>
                  <a:schemeClr val="bg1"/>
                </a:solidFill>
              </a:rPr>
              <a:t>23 But I see another law in my members, warring against the law of my mind, and bringing me into captivity to the law of sin which is in my members. </a:t>
            </a:r>
          </a:p>
          <a:p>
            <a:r>
              <a:rPr lang="en-US" sz="3600" dirty="0">
                <a:solidFill>
                  <a:schemeClr val="bg1"/>
                </a:solidFill>
              </a:rPr>
              <a:t>24 O wretched man that I am! Who will deliver me from this body of death? </a:t>
            </a:r>
          </a:p>
        </p:txBody>
      </p:sp>
    </p:spTree>
    <p:extLst>
      <p:ext uri="{BB962C8B-B14F-4D97-AF65-F5344CB8AC3E}">
        <p14:creationId xmlns:p14="http://schemas.microsoft.com/office/powerpoint/2010/main" val="2786577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155BE-7BE7-47BE-BEB1-47D32E0AE144}"/>
              </a:ext>
            </a:extLst>
          </p:cNvPr>
          <p:cNvSpPr txBox="1"/>
          <p:nvPr/>
        </p:nvSpPr>
        <p:spPr>
          <a:xfrm>
            <a:off x="-9427" y="1018095"/>
            <a:ext cx="12201427" cy="2308324"/>
          </a:xfrm>
          <a:prstGeom prst="rect">
            <a:avLst/>
          </a:prstGeom>
          <a:solidFill>
            <a:schemeClr val="tx1">
              <a:alpha val="40000"/>
            </a:schemeClr>
          </a:solidFill>
        </p:spPr>
        <p:txBody>
          <a:bodyPr wrap="square" rtlCol="0">
            <a:spAutoFit/>
          </a:bodyPr>
          <a:lstStyle/>
          <a:p>
            <a:r>
              <a:rPr lang="en-US" sz="3600" dirty="0">
                <a:solidFill>
                  <a:schemeClr val="bg1"/>
                </a:solidFill>
              </a:rPr>
              <a:t>Romans 7:21-25</a:t>
            </a:r>
          </a:p>
          <a:p>
            <a:r>
              <a:rPr lang="en-US" sz="3600" dirty="0">
                <a:solidFill>
                  <a:schemeClr val="bg1"/>
                </a:solidFill>
              </a:rPr>
              <a:t>25 I thank God—through Jesus Christ our Lord! So then, with the mind I myself serve the law of God, but with the flesh the law of sin.</a:t>
            </a:r>
          </a:p>
        </p:txBody>
      </p:sp>
    </p:spTree>
    <p:extLst>
      <p:ext uri="{BB962C8B-B14F-4D97-AF65-F5344CB8AC3E}">
        <p14:creationId xmlns:p14="http://schemas.microsoft.com/office/powerpoint/2010/main" val="752005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155BE-7BE7-47BE-BEB1-47D32E0AE144}"/>
              </a:ext>
            </a:extLst>
          </p:cNvPr>
          <p:cNvSpPr txBox="1"/>
          <p:nvPr/>
        </p:nvSpPr>
        <p:spPr>
          <a:xfrm>
            <a:off x="-9427" y="1018095"/>
            <a:ext cx="12201427" cy="646331"/>
          </a:xfrm>
          <a:prstGeom prst="rect">
            <a:avLst/>
          </a:prstGeom>
          <a:solidFill>
            <a:schemeClr val="tx1">
              <a:alpha val="40000"/>
            </a:schemeClr>
          </a:solidFill>
        </p:spPr>
        <p:txBody>
          <a:bodyPr wrap="square" rtlCol="0">
            <a:spAutoFit/>
          </a:bodyPr>
          <a:lstStyle/>
          <a:p>
            <a:pPr algn="ctr"/>
            <a:r>
              <a:rPr lang="en-US" sz="3600" dirty="0">
                <a:solidFill>
                  <a:schemeClr val="bg1"/>
                </a:solidFill>
              </a:rPr>
              <a:t>FREE FROM THE LAW OF SIN</a:t>
            </a:r>
          </a:p>
        </p:txBody>
      </p:sp>
    </p:spTree>
    <p:extLst>
      <p:ext uri="{BB962C8B-B14F-4D97-AF65-F5344CB8AC3E}">
        <p14:creationId xmlns:p14="http://schemas.microsoft.com/office/powerpoint/2010/main" val="1675764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155BE-7BE7-47BE-BEB1-47D32E0AE144}"/>
              </a:ext>
            </a:extLst>
          </p:cNvPr>
          <p:cNvSpPr txBox="1"/>
          <p:nvPr/>
        </p:nvSpPr>
        <p:spPr>
          <a:xfrm>
            <a:off x="0" y="1046375"/>
            <a:ext cx="12192000" cy="1754326"/>
          </a:xfrm>
          <a:prstGeom prst="rect">
            <a:avLst/>
          </a:prstGeom>
          <a:solidFill>
            <a:schemeClr val="tx1">
              <a:alpha val="40000"/>
            </a:schemeClr>
          </a:solidFill>
        </p:spPr>
        <p:txBody>
          <a:bodyPr wrap="square" rtlCol="0">
            <a:spAutoFit/>
          </a:bodyPr>
          <a:lstStyle/>
          <a:p>
            <a:r>
              <a:rPr lang="en-US" sz="3600" dirty="0">
                <a:solidFill>
                  <a:schemeClr val="bg1"/>
                </a:solidFill>
              </a:rPr>
              <a:t>Romans 8:2</a:t>
            </a:r>
          </a:p>
          <a:p>
            <a:r>
              <a:rPr lang="en-US" sz="3600" dirty="0">
                <a:solidFill>
                  <a:schemeClr val="bg1"/>
                </a:solidFill>
              </a:rPr>
              <a:t>For the law of the Spirit of life in Christ Jesus has made me free from the law of sin and death. </a:t>
            </a:r>
          </a:p>
        </p:txBody>
      </p:sp>
    </p:spTree>
    <p:extLst>
      <p:ext uri="{BB962C8B-B14F-4D97-AF65-F5344CB8AC3E}">
        <p14:creationId xmlns:p14="http://schemas.microsoft.com/office/powerpoint/2010/main" val="3855101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155BE-7BE7-47BE-BEB1-47D32E0AE144}"/>
              </a:ext>
            </a:extLst>
          </p:cNvPr>
          <p:cNvSpPr txBox="1"/>
          <p:nvPr/>
        </p:nvSpPr>
        <p:spPr>
          <a:xfrm>
            <a:off x="0" y="1046375"/>
            <a:ext cx="12192000" cy="2862322"/>
          </a:xfrm>
          <a:prstGeom prst="rect">
            <a:avLst/>
          </a:prstGeom>
          <a:solidFill>
            <a:schemeClr val="tx1">
              <a:alpha val="40000"/>
            </a:schemeClr>
          </a:solidFill>
        </p:spPr>
        <p:txBody>
          <a:bodyPr wrap="square" rtlCol="0">
            <a:spAutoFit/>
          </a:bodyPr>
          <a:lstStyle/>
          <a:p>
            <a:r>
              <a:rPr lang="en-US" sz="3600" dirty="0">
                <a:solidFill>
                  <a:schemeClr val="bg1"/>
                </a:solidFill>
              </a:rPr>
              <a:t>Romans 8:12-13</a:t>
            </a:r>
          </a:p>
          <a:p>
            <a:r>
              <a:rPr lang="en-US" sz="3600" dirty="0">
                <a:solidFill>
                  <a:schemeClr val="bg1"/>
                </a:solidFill>
              </a:rPr>
              <a:t>12 Therefore, brethren, we are debtors—not to the flesh, to live according to the flesh. </a:t>
            </a:r>
          </a:p>
          <a:p>
            <a:r>
              <a:rPr lang="en-US" sz="3600" dirty="0">
                <a:solidFill>
                  <a:schemeClr val="bg1"/>
                </a:solidFill>
              </a:rPr>
              <a:t>13 For if you live according to the flesh you will die; but if by the Spirit you put to death the deeds of the body, you will live. </a:t>
            </a:r>
          </a:p>
        </p:txBody>
      </p:sp>
    </p:spTree>
    <p:extLst>
      <p:ext uri="{BB962C8B-B14F-4D97-AF65-F5344CB8AC3E}">
        <p14:creationId xmlns:p14="http://schemas.microsoft.com/office/powerpoint/2010/main" val="2032920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573</Words>
  <Application>Microsoft Office PowerPoint</Application>
  <PresentationFormat>Widescreen</PresentationFormat>
  <Paragraphs>50</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Ashish Raichur</dc:creator>
  <cp:lastModifiedBy>Ashish Raichur</cp:lastModifiedBy>
  <cp:revision>16</cp:revision>
  <dcterms:created xsi:type="dcterms:W3CDTF">2021-08-25T07:40:49Z</dcterms:created>
  <dcterms:modified xsi:type="dcterms:W3CDTF">2021-08-25T08:08:05Z</dcterms:modified>
</cp:coreProperties>
</file>