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691F3-A747-45DE-BC25-B6663516F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5E23299-D0FA-41F3-A6E2-AD5ED3E3EC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EBF854-1D6E-4332-A5D0-8A15286EA25F}"/>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5" name="Footer Placeholder 4">
            <a:extLst>
              <a:ext uri="{FF2B5EF4-FFF2-40B4-BE49-F238E27FC236}">
                <a16:creationId xmlns:a16="http://schemas.microsoft.com/office/drawing/2014/main" id="{9C811058-B806-4731-8C95-4A0784BA60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81E45-3F21-4088-B5F0-5FFE346631BD}"/>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4236294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7D306-BC20-427E-9E50-0D7830E182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A9FA93F-D908-46D3-BB23-C1DF4D98B9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A79422-2835-43F7-BA84-D51644280307}"/>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5" name="Footer Placeholder 4">
            <a:extLst>
              <a:ext uri="{FF2B5EF4-FFF2-40B4-BE49-F238E27FC236}">
                <a16:creationId xmlns:a16="http://schemas.microsoft.com/office/drawing/2014/main" id="{9E9574AB-BB4B-4E34-88C7-FB06B08C8D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5AE7DF-856E-464B-BA95-FC6B94250362}"/>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412639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7E131B-0C39-4590-8312-9A820E7D7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53A7E6-1C78-4F35-905B-698772E699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A7C0D8-14D5-48FB-B68E-CE62D71D184E}"/>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5" name="Footer Placeholder 4">
            <a:extLst>
              <a:ext uri="{FF2B5EF4-FFF2-40B4-BE49-F238E27FC236}">
                <a16:creationId xmlns:a16="http://schemas.microsoft.com/office/drawing/2014/main" id="{3A143B66-5EB3-44E8-A8AC-62B98B8A42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BCE5C-9C31-4F84-97F6-A3870F3B7B36}"/>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12419631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A person standing on a hill&#10;&#10;Description automatically generated with medium confidence">
            <a:extLst>
              <a:ext uri="{FF2B5EF4-FFF2-40B4-BE49-F238E27FC236}">
                <a16:creationId xmlns:a16="http://schemas.microsoft.com/office/drawing/2014/main" id="{6ED50E5A-5D88-4D30-A437-DF72067795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4463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427AF-1F26-4114-BCA2-C263E596548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E3E1B93-0DAA-40C0-B95F-840A7E1D0C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F34C5F-0268-4DA3-8159-186A273FCC06}"/>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5" name="Footer Placeholder 4">
            <a:extLst>
              <a:ext uri="{FF2B5EF4-FFF2-40B4-BE49-F238E27FC236}">
                <a16:creationId xmlns:a16="http://schemas.microsoft.com/office/drawing/2014/main" id="{38B65EE9-05E4-41EA-9B66-E02C615F16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9AAD66-99B4-4B2C-BAA6-1311A1067C91}"/>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3195300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0EBA4-267C-4D35-B8B5-5E81D845D6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E6E13A5-A26C-4A30-B833-19FB52196F0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A9357D5-15ED-443C-99CD-8EE0C01CEF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6060B27-66BC-4AE7-9701-8FE3A329D3E9}"/>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6" name="Footer Placeholder 5">
            <a:extLst>
              <a:ext uri="{FF2B5EF4-FFF2-40B4-BE49-F238E27FC236}">
                <a16:creationId xmlns:a16="http://schemas.microsoft.com/office/drawing/2014/main" id="{87C1324C-73C0-4A5C-99FF-300F5772B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2779A2-435C-4365-9D66-6AE8B11C4525}"/>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273109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460FA-6E22-43D3-BB6E-A8AFDE9B31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B9DB85-2799-4DFD-AE08-127D6717DBC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67D832-7BCB-4680-ABBF-7799A1821EA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B00665-158C-4710-B481-E9E78D13E0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1C8D5A-CCFE-437A-B0AB-8726784AAA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2CCACB3-83BF-49BD-B220-304B2F65597C}"/>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8" name="Footer Placeholder 7">
            <a:extLst>
              <a:ext uri="{FF2B5EF4-FFF2-40B4-BE49-F238E27FC236}">
                <a16:creationId xmlns:a16="http://schemas.microsoft.com/office/drawing/2014/main" id="{D266F344-F608-4FA7-9909-0A60153BFC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BE17770-3018-4DF4-973B-9D281D24E726}"/>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30428467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A9440-56C3-4877-B4AF-6664D786AA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A85B72D-06D8-46B1-9D64-DC19D41EE9D3}"/>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4" name="Footer Placeholder 3">
            <a:extLst>
              <a:ext uri="{FF2B5EF4-FFF2-40B4-BE49-F238E27FC236}">
                <a16:creationId xmlns:a16="http://schemas.microsoft.com/office/drawing/2014/main" id="{432C52F5-B8AE-41F5-B1BF-20C87CF80D4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A8C2E03-B90E-4A8D-9638-2163E7A92F1F}"/>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1271802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8DB6873-7F46-4A82-A39C-0B85B17817E8}"/>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3" name="Footer Placeholder 2">
            <a:extLst>
              <a:ext uri="{FF2B5EF4-FFF2-40B4-BE49-F238E27FC236}">
                <a16:creationId xmlns:a16="http://schemas.microsoft.com/office/drawing/2014/main" id="{1E5DE548-245F-4593-83F1-6D623294F94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CCAA0C-3C5E-4B95-BB47-3C15C9BB7A98}"/>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136861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BA0F2-9020-47E5-BCA3-F415A67B8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96CB64-EEA5-432C-BF0A-EFB838A901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D891E3-7475-4A1A-956E-879D463C52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C4F983-5BE2-4675-8456-49AB1FFCB541}"/>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6" name="Footer Placeholder 5">
            <a:extLst>
              <a:ext uri="{FF2B5EF4-FFF2-40B4-BE49-F238E27FC236}">
                <a16:creationId xmlns:a16="http://schemas.microsoft.com/office/drawing/2014/main" id="{2F585FC8-7DE4-4A37-930B-47B50B1821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C1050A-B0D4-4F3E-8912-2BB32CCDC4F0}"/>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908096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BAEFB-4992-41B7-9A95-4A800C2303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3822153-45AF-40DA-B119-4D218016FE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C37841-B70F-4D9B-AAEF-73A5FAFE7F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712877-F3B7-44E4-98DC-01C58FFB4883}"/>
              </a:ext>
            </a:extLst>
          </p:cNvPr>
          <p:cNvSpPr>
            <a:spLocks noGrp="1"/>
          </p:cNvSpPr>
          <p:nvPr>
            <p:ph type="dt" sz="half" idx="10"/>
          </p:nvPr>
        </p:nvSpPr>
        <p:spPr/>
        <p:txBody>
          <a:bodyPr/>
          <a:lstStyle/>
          <a:p>
            <a:fld id="{067DA3A5-F7E7-4728-8E81-2541577BE482}" type="datetimeFigureOut">
              <a:rPr lang="en-US" smtClean="0"/>
              <a:t>8/12/2021</a:t>
            </a:fld>
            <a:endParaRPr lang="en-US"/>
          </a:p>
        </p:txBody>
      </p:sp>
      <p:sp>
        <p:nvSpPr>
          <p:cNvPr id="6" name="Footer Placeholder 5">
            <a:extLst>
              <a:ext uri="{FF2B5EF4-FFF2-40B4-BE49-F238E27FC236}">
                <a16:creationId xmlns:a16="http://schemas.microsoft.com/office/drawing/2014/main" id="{9F463414-250B-44AD-9BC4-4AD6574C2E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3F3B66-9413-4BB5-A917-269DA18A0E43}"/>
              </a:ext>
            </a:extLst>
          </p:cNvPr>
          <p:cNvSpPr>
            <a:spLocks noGrp="1"/>
          </p:cNvSpPr>
          <p:nvPr>
            <p:ph type="sldNum" sz="quarter" idx="12"/>
          </p:nvPr>
        </p:nvSpPr>
        <p:spPr/>
        <p:txBody>
          <a:bodyPr/>
          <a:lstStyle/>
          <a:p>
            <a:fld id="{7415AD31-C04E-490B-9DDF-B40BDD78AA7F}" type="slidenum">
              <a:rPr lang="en-US" smtClean="0"/>
              <a:t>‹#›</a:t>
            </a:fld>
            <a:endParaRPr lang="en-US"/>
          </a:p>
        </p:txBody>
      </p:sp>
    </p:spTree>
    <p:extLst>
      <p:ext uri="{BB962C8B-B14F-4D97-AF65-F5344CB8AC3E}">
        <p14:creationId xmlns:p14="http://schemas.microsoft.com/office/powerpoint/2010/main" val="300681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E65CD9-1455-49F2-AEF5-A1FB0B6BAC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7244A4-8B34-41B9-A11F-E9E88C57D0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7421D2-ECD3-40BB-831E-F36E30FE7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7DA3A5-F7E7-4728-8E81-2541577BE482}" type="datetimeFigureOut">
              <a:rPr lang="en-US" smtClean="0"/>
              <a:t>8/12/2021</a:t>
            </a:fld>
            <a:endParaRPr lang="en-US"/>
          </a:p>
        </p:txBody>
      </p:sp>
      <p:sp>
        <p:nvSpPr>
          <p:cNvPr id="5" name="Footer Placeholder 4">
            <a:extLst>
              <a:ext uri="{FF2B5EF4-FFF2-40B4-BE49-F238E27FC236}">
                <a16:creationId xmlns:a16="http://schemas.microsoft.com/office/drawing/2014/main" id="{5B3D0CEA-A02D-46F0-AA35-07E90283C2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F875DA-83B4-4033-9F5A-B9E7EFAE49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15AD31-C04E-490B-9DDF-B40BDD78AA7F}" type="slidenum">
              <a:rPr lang="en-US" smtClean="0"/>
              <a:t>‹#›</a:t>
            </a:fld>
            <a:endParaRPr lang="en-US"/>
          </a:p>
        </p:txBody>
      </p:sp>
    </p:spTree>
    <p:extLst>
      <p:ext uri="{BB962C8B-B14F-4D97-AF65-F5344CB8AC3E}">
        <p14:creationId xmlns:p14="http://schemas.microsoft.com/office/powerpoint/2010/main" val="99903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ext&#10;&#10;Description automatically generated">
            <a:extLst>
              <a:ext uri="{FF2B5EF4-FFF2-40B4-BE49-F238E27FC236}">
                <a16:creationId xmlns:a16="http://schemas.microsoft.com/office/drawing/2014/main" id="{867DC4E1-E573-4D9F-8E23-A4F6F003AC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520252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584775"/>
          </a:xfrm>
          <a:prstGeom prst="rect">
            <a:avLst/>
          </a:prstGeom>
          <a:solidFill>
            <a:schemeClr val="tx1">
              <a:alpha val="40000"/>
            </a:schemeClr>
          </a:solidFill>
        </p:spPr>
        <p:txBody>
          <a:bodyPr wrap="square" rtlCol="0">
            <a:spAutoFit/>
          </a:bodyPr>
          <a:lstStyle/>
          <a:p>
            <a:pPr algn="ctr"/>
            <a:r>
              <a:rPr lang="en-US" sz="3200" dirty="0">
                <a:solidFill>
                  <a:schemeClr val="bg1"/>
                </a:solidFill>
              </a:rPr>
              <a:t>SEATED WITH CHRIST</a:t>
            </a:r>
          </a:p>
        </p:txBody>
      </p:sp>
    </p:spTree>
    <p:extLst>
      <p:ext uri="{BB962C8B-B14F-4D97-AF65-F5344CB8AC3E}">
        <p14:creationId xmlns:p14="http://schemas.microsoft.com/office/powerpoint/2010/main" val="2805081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1569660"/>
          </a:xfrm>
          <a:prstGeom prst="rect">
            <a:avLst/>
          </a:prstGeom>
          <a:solidFill>
            <a:schemeClr val="tx1">
              <a:alpha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Ephesians 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and raised us up together, and made us sit together in the heavenly places in Christ Jesus, </a:t>
            </a:r>
          </a:p>
        </p:txBody>
      </p:sp>
    </p:spTree>
    <p:extLst>
      <p:ext uri="{BB962C8B-B14F-4D97-AF65-F5344CB8AC3E}">
        <p14:creationId xmlns:p14="http://schemas.microsoft.com/office/powerpoint/2010/main" val="2883697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1630837"/>
            <a:ext cx="12220281" cy="3539430"/>
          </a:xfrm>
          <a:prstGeom prst="rect">
            <a:avLst/>
          </a:prstGeom>
          <a:solidFill>
            <a:schemeClr val="tx1">
              <a:alpha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Crucified with Christ—The body of sin was destroyed. Sin has no dominion over you.</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Buried with Christ—Separated from the past life.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Resurrected with Christ—Given new life.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Raised up into the heavens with Christ—Separated from the present age/world.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Seated with Christ—Positioned to rule and reign.</a:t>
            </a:r>
          </a:p>
        </p:txBody>
      </p:sp>
    </p:spTree>
    <p:extLst>
      <p:ext uri="{BB962C8B-B14F-4D97-AF65-F5344CB8AC3E}">
        <p14:creationId xmlns:p14="http://schemas.microsoft.com/office/powerpoint/2010/main" val="2123095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47134" y="2253006"/>
            <a:ext cx="12239135" cy="584775"/>
          </a:xfrm>
          <a:prstGeom prst="rect">
            <a:avLst/>
          </a:prstGeom>
          <a:solidFill>
            <a:schemeClr val="tx1">
              <a:alpha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KNOW, RECKON (CONSIDER), YIELD (PRESENT)</a:t>
            </a:r>
          </a:p>
        </p:txBody>
      </p:sp>
    </p:spTree>
    <p:extLst>
      <p:ext uri="{BB962C8B-B14F-4D97-AF65-F5344CB8AC3E}">
        <p14:creationId xmlns:p14="http://schemas.microsoft.com/office/powerpoint/2010/main" val="769617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1077218"/>
          </a:xfrm>
          <a:prstGeom prst="rect">
            <a:avLst/>
          </a:prstGeom>
          <a:solidFill>
            <a:schemeClr val="tx1">
              <a:alpha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Romans 6:6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“Knowing”—know the truth. You have been crucified, buried, raised.</a:t>
            </a:r>
          </a:p>
        </p:txBody>
      </p:sp>
    </p:spTree>
    <p:extLst>
      <p:ext uri="{BB962C8B-B14F-4D97-AF65-F5344CB8AC3E}">
        <p14:creationId xmlns:p14="http://schemas.microsoft.com/office/powerpoint/2010/main" val="1114411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1569660"/>
          </a:xfrm>
          <a:prstGeom prst="rect">
            <a:avLst/>
          </a:prstGeom>
          <a:solidFill>
            <a:schemeClr val="tx1">
              <a:alpha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Romans 6:11-12</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“Reckon”—accept the truth. Accept it as a fact.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Consider it to be true. Think and act aligned to this truth.</a:t>
            </a:r>
          </a:p>
        </p:txBody>
      </p:sp>
    </p:spTree>
    <p:extLst>
      <p:ext uri="{BB962C8B-B14F-4D97-AF65-F5344CB8AC3E}">
        <p14:creationId xmlns:p14="http://schemas.microsoft.com/office/powerpoint/2010/main" val="4003418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1077218"/>
          </a:xfrm>
          <a:prstGeom prst="rect">
            <a:avLst/>
          </a:prstGeom>
          <a:solidFill>
            <a:schemeClr val="tx1">
              <a:alpha val="40000"/>
            </a:schemeClr>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Romans 6:13,16,19</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“Yield”—give yourself to the Lord, present yourself, surrender</a:t>
            </a:r>
          </a:p>
        </p:txBody>
      </p:sp>
    </p:spTree>
    <p:extLst>
      <p:ext uri="{BB962C8B-B14F-4D97-AF65-F5344CB8AC3E}">
        <p14:creationId xmlns:p14="http://schemas.microsoft.com/office/powerpoint/2010/main" val="1346624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47134" y="2253006"/>
            <a:ext cx="12239135" cy="584775"/>
          </a:xfrm>
          <a:prstGeom prst="rect">
            <a:avLst/>
          </a:prstGeom>
          <a:solidFill>
            <a:schemeClr val="tx1">
              <a:alpha val="4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KNOW, RECKON (CONSIDER), YIELD (PRESENT)</a:t>
            </a:r>
          </a:p>
        </p:txBody>
      </p:sp>
    </p:spTree>
    <p:extLst>
      <p:ext uri="{BB962C8B-B14F-4D97-AF65-F5344CB8AC3E}">
        <p14:creationId xmlns:p14="http://schemas.microsoft.com/office/powerpoint/2010/main" val="118694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0" y="2205872"/>
            <a:ext cx="12192001" cy="584775"/>
          </a:xfrm>
          <a:prstGeom prst="rect">
            <a:avLst/>
          </a:prstGeom>
          <a:solidFill>
            <a:schemeClr val="tx1">
              <a:alpha val="40000"/>
            </a:schemeClr>
          </a:solidFill>
        </p:spPr>
        <p:txBody>
          <a:bodyPr wrap="square" rtlCol="0">
            <a:spAutoFit/>
          </a:bodyPr>
          <a:lstStyle/>
          <a:p>
            <a:pPr algn="ctr"/>
            <a:r>
              <a:rPr lang="en-IN" sz="3200" dirty="0">
                <a:solidFill>
                  <a:schemeClr val="bg1"/>
                </a:solidFill>
              </a:rPr>
              <a:t>CRUCIFIED AND BURIED</a:t>
            </a:r>
            <a:endParaRPr lang="en-US" sz="3200" dirty="0">
              <a:solidFill>
                <a:schemeClr val="bg1"/>
              </a:solidFill>
            </a:endParaRPr>
          </a:p>
        </p:txBody>
      </p:sp>
    </p:spTree>
    <p:extLst>
      <p:ext uri="{BB962C8B-B14F-4D97-AF65-F5344CB8AC3E}">
        <p14:creationId xmlns:p14="http://schemas.microsoft.com/office/powerpoint/2010/main" val="182622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24726"/>
            <a:ext cx="12220281" cy="2535691"/>
          </a:xfrm>
          <a:prstGeom prst="rect">
            <a:avLst/>
          </a:prstGeom>
          <a:solidFill>
            <a:schemeClr val="tx1">
              <a:alpha val="40000"/>
            </a:schemeClr>
          </a:solidFill>
        </p:spPr>
        <p:txBody>
          <a:bodyPr wrap="square" rtlCol="0">
            <a:spAutoFit/>
          </a:bodyPr>
          <a:lstStyle/>
          <a:p>
            <a:r>
              <a:rPr lang="en-US" sz="3200" dirty="0">
                <a:solidFill>
                  <a:schemeClr val="bg1"/>
                </a:solidFill>
              </a:rPr>
              <a:t>Romans 6:6-7</a:t>
            </a:r>
          </a:p>
          <a:p>
            <a:r>
              <a:rPr lang="en-US" sz="3200" dirty="0">
                <a:solidFill>
                  <a:schemeClr val="bg1"/>
                </a:solidFill>
              </a:rPr>
              <a:t>6 knowing this, that our old man was crucified with Him, that the body of sin might be done away with, that we should no longer be slaves of sin. </a:t>
            </a:r>
          </a:p>
          <a:p>
            <a:r>
              <a:rPr lang="en-US" sz="3200" dirty="0">
                <a:solidFill>
                  <a:schemeClr val="bg1"/>
                </a:solidFill>
              </a:rPr>
              <a:t>7 For he who has died has been freed from sin. </a:t>
            </a:r>
          </a:p>
        </p:txBody>
      </p:sp>
    </p:spTree>
    <p:extLst>
      <p:ext uri="{BB962C8B-B14F-4D97-AF65-F5344CB8AC3E}">
        <p14:creationId xmlns:p14="http://schemas.microsoft.com/office/powerpoint/2010/main" val="6756506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24726"/>
            <a:ext cx="12220281" cy="2062103"/>
          </a:xfrm>
          <a:prstGeom prst="rect">
            <a:avLst/>
          </a:prstGeom>
          <a:solidFill>
            <a:schemeClr val="tx1">
              <a:alpha val="40000"/>
            </a:schemeClr>
          </a:solidFill>
        </p:spPr>
        <p:txBody>
          <a:bodyPr wrap="square" rtlCol="0">
            <a:spAutoFit/>
          </a:bodyPr>
          <a:lstStyle/>
          <a:p>
            <a:r>
              <a:rPr lang="en-US" sz="3200" dirty="0">
                <a:solidFill>
                  <a:schemeClr val="bg1"/>
                </a:solidFill>
              </a:rPr>
              <a:t>Romans 6:4</a:t>
            </a:r>
          </a:p>
          <a:p>
            <a:r>
              <a:rPr lang="en-US" sz="3200" dirty="0">
                <a:solidFill>
                  <a:schemeClr val="bg1"/>
                </a:solidFill>
              </a:rPr>
              <a:t>Therefore we were buried with Him through baptism into death, that just as Christ was raised from the dead by the glory of the Father, even so we also should walk in newness of life. </a:t>
            </a:r>
          </a:p>
        </p:txBody>
      </p:sp>
    </p:spTree>
    <p:extLst>
      <p:ext uri="{BB962C8B-B14F-4D97-AF65-F5344CB8AC3E}">
        <p14:creationId xmlns:p14="http://schemas.microsoft.com/office/powerpoint/2010/main" val="921032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24726"/>
            <a:ext cx="12220281" cy="584775"/>
          </a:xfrm>
          <a:prstGeom prst="rect">
            <a:avLst/>
          </a:prstGeom>
          <a:solidFill>
            <a:schemeClr val="tx1">
              <a:alpha val="40000"/>
            </a:schemeClr>
          </a:solidFill>
        </p:spPr>
        <p:txBody>
          <a:bodyPr wrap="square" rtlCol="0">
            <a:spAutoFit/>
          </a:bodyPr>
          <a:lstStyle/>
          <a:p>
            <a:pPr algn="ctr"/>
            <a:r>
              <a:rPr lang="en-US" sz="3200" dirty="0">
                <a:solidFill>
                  <a:schemeClr val="bg1"/>
                </a:solidFill>
              </a:rPr>
              <a:t>RESURRECTED WITH CHRIST</a:t>
            </a:r>
          </a:p>
        </p:txBody>
      </p:sp>
    </p:spTree>
    <p:extLst>
      <p:ext uri="{BB962C8B-B14F-4D97-AF65-F5344CB8AC3E}">
        <p14:creationId xmlns:p14="http://schemas.microsoft.com/office/powerpoint/2010/main" val="17968861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0" y="2215300"/>
            <a:ext cx="12192001" cy="2071530"/>
          </a:xfrm>
          <a:prstGeom prst="rect">
            <a:avLst/>
          </a:prstGeom>
          <a:solidFill>
            <a:schemeClr val="tx1">
              <a:alpha val="40000"/>
            </a:schemeClr>
          </a:solidFill>
        </p:spPr>
        <p:txBody>
          <a:bodyPr wrap="square" rtlCol="0">
            <a:spAutoFit/>
          </a:bodyPr>
          <a:lstStyle/>
          <a:p>
            <a:r>
              <a:rPr lang="en-US" sz="3200" dirty="0">
                <a:solidFill>
                  <a:schemeClr val="bg1"/>
                </a:solidFill>
              </a:rPr>
              <a:t>Ephesians 2:1,5</a:t>
            </a:r>
          </a:p>
          <a:p>
            <a:r>
              <a:rPr lang="en-US" sz="3200" dirty="0">
                <a:solidFill>
                  <a:schemeClr val="bg1"/>
                </a:solidFill>
              </a:rPr>
              <a:t>1 And you He made alive, who were dead in trespasses and sins,  </a:t>
            </a:r>
          </a:p>
          <a:p>
            <a:r>
              <a:rPr lang="en-US" sz="3200" dirty="0">
                <a:solidFill>
                  <a:schemeClr val="bg1"/>
                </a:solidFill>
              </a:rPr>
              <a:t>5 even when we were dead in trespasses, made us alive together with Christ (by grace you have been saved), </a:t>
            </a:r>
          </a:p>
        </p:txBody>
      </p:sp>
    </p:spTree>
    <p:extLst>
      <p:ext uri="{BB962C8B-B14F-4D97-AF65-F5344CB8AC3E}">
        <p14:creationId xmlns:p14="http://schemas.microsoft.com/office/powerpoint/2010/main" val="301871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0" y="2215300"/>
            <a:ext cx="12192001" cy="584775"/>
          </a:xfrm>
          <a:prstGeom prst="rect">
            <a:avLst/>
          </a:prstGeom>
          <a:solidFill>
            <a:schemeClr val="tx1">
              <a:alpha val="40000"/>
            </a:schemeClr>
          </a:solidFill>
        </p:spPr>
        <p:txBody>
          <a:bodyPr wrap="square" rtlCol="0">
            <a:spAutoFit/>
          </a:bodyPr>
          <a:lstStyle/>
          <a:p>
            <a:pPr algn="ctr"/>
            <a:r>
              <a:rPr lang="en-US" sz="3200" dirty="0">
                <a:solidFill>
                  <a:schemeClr val="bg1"/>
                </a:solidFill>
              </a:rPr>
              <a:t>RAISED UP WITH CHRIST</a:t>
            </a:r>
          </a:p>
        </p:txBody>
      </p:sp>
    </p:spTree>
    <p:extLst>
      <p:ext uri="{BB962C8B-B14F-4D97-AF65-F5344CB8AC3E}">
        <p14:creationId xmlns:p14="http://schemas.microsoft.com/office/powerpoint/2010/main" val="1139235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1569660"/>
          </a:xfrm>
          <a:prstGeom prst="rect">
            <a:avLst/>
          </a:prstGeom>
          <a:solidFill>
            <a:schemeClr val="tx1">
              <a:alpha val="40000"/>
            </a:schemeClr>
          </a:solidFill>
        </p:spPr>
        <p:txBody>
          <a:bodyPr wrap="square" rtlCol="0">
            <a:spAutoFit/>
          </a:bodyPr>
          <a:lstStyle/>
          <a:p>
            <a:r>
              <a:rPr lang="en-US" sz="3200" dirty="0">
                <a:solidFill>
                  <a:schemeClr val="bg1"/>
                </a:solidFill>
              </a:rPr>
              <a:t>Ephesians 2:6</a:t>
            </a:r>
          </a:p>
          <a:p>
            <a:r>
              <a:rPr lang="en-US" sz="3200" dirty="0">
                <a:solidFill>
                  <a:schemeClr val="bg1"/>
                </a:solidFill>
              </a:rPr>
              <a:t>and raised us up together, and made us sit together in the heavenly places in Christ Jesus, </a:t>
            </a:r>
          </a:p>
        </p:txBody>
      </p:sp>
    </p:spTree>
    <p:extLst>
      <p:ext uri="{BB962C8B-B14F-4D97-AF65-F5344CB8AC3E}">
        <p14:creationId xmlns:p14="http://schemas.microsoft.com/office/powerpoint/2010/main" val="328367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B7FF7B-09DF-4E03-8555-1933DA84C1DC}"/>
              </a:ext>
            </a:extLst>
          </p:cNvPr>
          <p:cNvSpPr txBox="1"/>
          <p:nvPr/>
        </p:nvSpPr>
        <p:spPr>
          <a:xfrm>
            <a:off x="-28280" y="2215300"/>
            <a:ext cx="12220281" cy="2554545"/>
          </a:xfrm>
          <a:prstGeom prst="rect">
            <a:avLst/>
          </a:prstGeom>
          <a:solidFill>
            <a:schemeClr val="tx1">
              <a:alpha val="40000"/>
            </a:schemeClr>
          </a:solidFill>
        </p:spPr>
        <p:txBody>
          <a:bodyPr wrap="square" rtlCol="0">
            <a:spAutoFit/>
          </a:bodyPr>
          <a:lstStyle/>
          <a:p>
            <a:r>
              <a:rPr lang="en-US" sz="3200" dirty="0">
                <a:solidFill>
                  <a:schemeClr val="bg1"/>
                </a:solidFill>
              </a:rPr>
              <a:t>Colossians 3:1-3  </a:t>
            </a:r>
          </a:p>
          <a:p>
            <a:r>
              <a:rPr lang="en-US" sz="3200" dirty="0">
                <a:solidFill>
                  <a:schemeClr val="bg1"/>
                </a:solidFill>
              </a:rPr>
              <a:t>1 If then you were raised with Christ, seek those things which are above, where Christ is, sitting at the right hand of God. </a:t>
            </a:r>
          </a:p>
          <a:p>
            <a:r>
              <a:rPr lang="en-US" sz="3200" dirty="0">
                <a:solidFill>
                  <a:schemeClr val="bg1"/>
                </a:solidFill>
              </a:rPr>
              <a:t>2 Set your mind on things above, not on things on the earth.</a:t>
            </a:r>
          </a:p>
          <a:p>
            <a:r>
              <a:rPr lang="en-US" sz="3200" dirty="0">
                <a:solidFill>
                  <a:schemeClr val="bg1"/>
                </a:solidFill>
              </a:rPr>
              <a:t>3 For you died, and your life is hidden with Christ in God. </a:t>
            </a:r>
          </a:p>
        </p:txBody>
      </p:sp>
    </p:spTree>
    <p:extLst>
      <p:ext uri="{BB962C8B-B14F-4D97-AF65-F5344CB8AC3E}">
        <p14:creationId xmlns:p14="http://schemas.microsoft.com/office/powerpoint/2010/main" val="147027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387</Words>
  <Application>Microsoft Office PowerPoint</Application>
  <PresentationFormat>Widescreen</PresentationFormat>
  <Paragraphs>34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13</cp:revision>
  <dcterms:created xsi:type="dcterms:W3CDTF">2021-08-12T01:03:35Z</dcterms:created>
  <dcterms:modified xsi:type="dcterms:W3CDTF">2021-08-12T01:37:53Z</dcterms:modified>
</cp:coreProperties>
</file>