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90" r:id="rId36"/>
    <p:sldId id="289" r:id="rId37"/>
    <p:sldId id="29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CFD07-4496-4858-B26C-6A2031423C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3B1B10-A091-4714-952E-8703FC5A73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0889EE-2FF0-40BF-8DAA-8AF90FFC42BF}"/>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5" name="Footer Placeholder 4">
            <a:extLst>
              <a:ext uri="{FF2B5EF4-FFF2-40B4-BE49-F238E27FC236}">
                <a16:creationId xmlns:a16="http://schemas.microsoft.com/office/drawing/2014/main" id="{3D38628F-A9FC-4EBD-8F1C-5E2A91659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151131-1604-472C-88CA-F62DD453BA71}"/>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2325988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3346C-2607-44C5-A146-8FA90E837E2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9BB78A-2976-4342-AACE-F9B613F7B8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579FD2-E793-4501-A702-C5324EF6B665}"/>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5" name="Footer Placeholder 4">
            <a:extLst>
              <a:ext uri="{FF2B5EF4-FFF2-40B4-BE49-F238E27FC236}">
                <a16:creationId xmlns:a16="http://schemas.microsoft.com/office/drawing/2014/main" id="{E20FCA0C-42FC-4BEF-923D-B33435E25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C39F5-C180-4CB6-A97E-D3A09B652683}"/>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134051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6EF39B-12BF-4248-ACF6-5CFA2B6716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3B12C1-E79F-4B9C-A6C7-FF623C775D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03538-BB85-441C-B256-89C398C54E2E}"/>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5" name="Footer Placeholder 4">
            <a:extLst>
              <a:ext uri="{FF2B5EF4-FFF2-40B4-BE49-F238E27FC236}">
                <a16:creationId xmlns:a16="http://schemas.microsoft.com/office/drawing/2014/main" id="{DF25F00D-3A07-43ED-807F-6F878705B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C6B53-E9D8-45CD-8666-4F5D0FC1179A}"/>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1301543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person standing on a hill&#10;&#10;Description automatically generated with low confidence">
            <a:extLst>
              <a:ext uri="{FF2B5EF4-FFF2-40B4-BE49-F238E27FC236}">
                <a16:creationId xmlns:a16="http://schemas.microsoft.com/office/drawing/2014/main" id="{1D6869F7-92AD-49DA-8770-88D5B0091F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0427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7A867-A9A8-4EB5-BC25-9D3B29823C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17985-04B8-41B0-989E-9B6EB9D4B9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2AE8C4-FC8C-4481-A1C4-2E04522D883F}"/>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5" name="Footer Placeholder 4">
            <a:extLst>
              <a:ext uri="{FF2B5EF4-FFF2-40B4-BE49-F238E27FC236}">
                <a16:creationId xmlns:a16="http://schemas.microsoft.com/office/drawing/2014/main" id="{97375954-F225-446D-8B03-3337DECC20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A0E9-DAEA-42B9-B468-C474222CE080}"/>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4213526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112AC-EC22-4859-91BE-83812C73DB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EAAD29-548E-4AFB-85C8-13F84E5C562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FA27D3-E639-48B9-958D-36768A9D3E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B315DA-0832-4ED0-9F72-854370EB3B68}"/>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6" name="Footer Placeholder 5">
            <a:extLst>
              <a:ext uri="{FF2B5EF4-FFF2-40B4-BE49-F238E27FC236}">
                <a16:creationId xmlns:a16="http://schemas.microsoft.com/office/drawing/2014/main" id="{EDCF2B6D-D7B9-49E8-81E8-06815385A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EEEE37-EB86-4E6D-BF10-4A63D73247AA}"/>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223110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D722-4F9B-41B9-8A41-86A3FE92831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CB5627F-3BBC-4FAD-88C8-6D8ED8A9B7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71A35B-280F-4F1F-8562-D64FD823D0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AFE4E6-9FD3-4B10-8E90-2C0C7FCD8B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36C980-D2F9-4228-A2B4-44C53AD555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272171-C1C1-46BC-ACDD-770DDDF3C09E}"/>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8" name="Footer Placeholder 7">
            <a:extLst>
              <a:ext uri="{FF2B5EF4-FFF2-40B4-BE49-F238E27FC236}">
                <a16:creationId xmlns:a16="http://schemas.microsoft.com/office/drawing/2014/main" id="{0EFC325B-6424-42C3-BCFF-F881907722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796A8C-2EAB-4BE9-881A-159C360C3069}"/>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322683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5866E-113B-4A21-A8B0-7B2CC037C5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F2D2B4-5135-4219-8925-164C1D402755}"/>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4" name="Footer Placeholder 3">
            <a:extLst>
              <a:ext uri="{FF2B5EF4-FFF2-40B4-BE49-F238E27FC236}">
                <a16:creationId xmlns:a16="http://schemas.microsoft.com/office/drawing/2014/main" id="{628F26D9-1494-4A4F-9054-42011859F1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F67EDCE-F3FC-4D4B-A8C8-D64F7B69B1DE}"/>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406053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594F53-DDF2-468C-A4E0-CCDB421AC4BF}"/>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3" name="Footer Placeholder 2">
            <a:extLst>
              <a:ext uri="{FF2B5EF4-FFF2-40B4-BE49-F238E27FC236}">
                <a16:creationId xmlns:a16="http://schemas.microsoft.com/office/drawing/2014/main" id="{9C0F9301-602A-4048-90F6-F29030A989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7E4D97-B774-4102-BE2B-8830FD3612A9}"/>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4043158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BDB35-95AD-443C-8CDF-32FAE477ED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E3CC87-4014-4E38-9D53-08F645C4096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214913-EF26-4BDD-BD3E-62C0774074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39B974-6D59-436E-874F-EDA356C500F9}"/>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6" name="Footer Placeholder 5">
            <a:extLst>
              <a:ext uri="{FF2B5EF4-FFF2-40B4-BE49-F238E27FC236}">
                <a16:creationId xmlns:a16="http://schemas.microsoft.com/office/drawing/2014/main" id="{D61EFCCB-4E6C-4E79-B4CF-D3281EF798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FA4A46-9A6D-41DD-8C65-A8E0473258C1}"/>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34583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43336-0543-45DF-B257-D227C6400D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1FD7EC6-078A-41B2-8159-C9E8A41789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A0C597-B34C-4AE8-B773-6D586F099C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136A94-B308-4D68-A1E7-C043B5A69A4F}"/>
              </a:ext>
            </a:extLst>
          </p:cNvPr>
          <p:cNvSpPr>
            <a:spLocks noGrp="1"/>
          </p:cNvSpPr>
          <p:nvPr>
            <p:ph type="dt" sz="half" idx="10"/>
          </p:nvPr>
        </p:nvSpPr>
        <p:spPr/>
        <p:txBody>
          <a:bodyPr/>
          <a:lstStyle/>
          <a:p>
            <a:fld id="{D937FE07-D8E2-43EC-BFEF-1AC66E527E97}" type="datetimeFigureOut">
              <a:rPr lang="en-US" smtClean="0"/>
              <a:t>7/7/2021</a:t>
            </a:fld>
            <a:endParaRPr lang="en-US"/>
          </a:p>
        </p:txBody>
      </p:sp>
      <p:sp>
        <p:nvSpPr>
          <p:cNvPr id="6" name="Footer Placeholder 5">
            <a:extLst>
              <a:ext uri="{FF2B5EF4-FFF2-40B4-BE49-F238E27FC236}">
                <a16:creationId xmlns:a16="http://schemas.microsoft.com/office/drawing/2014/main" id="{BB1623BE-91F0-46B5-9DCE-6170AD24E1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FE9A9-9458-4B8A-A557-E0AE21278B6F}"/>
              </a:ext>
            </a:extLst>
          </p:cNvPr>
          <p:cNvSpPr>
            <a:spLocks noGrp="1"/>
          </p:cNvSpPr>
          <p:nvPr>
            <p:ph type="sldNum" sz="quarter" idx="12"/>
          </p:nvPr>
        </p:nvSpPr>
        <p:spPr/>
        <p:txBody>
          <a:bodyPr/>
          <a:lstStyle/>
          <a:p>
            <a:fld id="{AC15092F-6C85-4F5A-B79A-6766F9F3893C}" type="slidenum">
              <a:rPr lang="en-US" smtClean="0"/>
              <a:t>‹#›</a:t>
            </a:fld>
            <a:endParaRPr lang="en-US"/>
          </a:p>
        </p:txBody>
      </p:sp>
    </p:spTree>
    <p:extLst>
      <p:ext uri="{BB962C8B-B14F-4D97-AF65-F5344CB8AC3E}">
        <p14:creationId xmlns:p14="http://schemas.microsoft.com/office/powerpoint/2010/main" val="1484962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C3699C-7F3F-469A-A34B-19589D824A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839342-BF22-46DE-8B0B-A3F901147C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67611D-6085-47C6-9091-D134F9A237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7FE07-D8E2-43EC-BFEF-1AC66E527E97}" type="datetimeFigureOut">
              <a:rPr lang="en-US" smtClean="0"/>
              <a:t>7/7/2021</a:t>
            </a:fld>
            <a:endParaRPr lang="en-US"/>
          </a:p>
        </p:txBody>
      </p:sp>
      <p:sp>
        <p:nvSpPr>
          <p:cNvPr id="5" name="Footer Placeholder 4">
            <a:extLst>
              <a:ext uri="{FF2B5EF4-FFF2-40B4-BE49-F238E27FC236}">
                <a16:creationId xmlns:a16="http://schemas.microsoft.com/office/drawing/2014/main" id="{BCC7184B-C35F-4A50-844F-7579E2C61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E4A89A9-60A2-4D1C-83C9-1CAC0EA8CD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15092F-6C85-4F5A-B79A-6766F9F3893C}" type="slidenum">
              <a:rPr lang="en-US" smtClean="0"/>
              <a:t>‹#›</a:t>
            </a:fld>
            <a:endParaRPr lang="en-US"/>
          </a:p>
        </p:txBody>
      </p:sp>
    </p:spTree>
    <p:extLst>
      <p:ext uri="{BB962C8B-B14F-4D97-AF65-F5344CB8AC3E}">
        <p14:creationId xmlns:p14="http://schemas.microsoft.com/office/powerpoint/2010/main" val="1834240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calendar&#10;&#10;Description automatically generated">
            <a:extLst>
              <a:ext uri="{FF2B5EF4-FFF2-40B4-BE49-F238E27FC236}">
                <a16:creationId xmlns:a16="http://schemas.microsoft.com/office/drawing/2014/main" id="{382DD883-8B6E-4E02-9CD5-CBD70324A1C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789282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the way you relate to people </a:t>
            </a:r>
          </a:p>
        </p:txBody>
      </p:sp>
    </p:spTree>
    <p:extLst>
      <p:ext uri="{BB962C8B-B14F-4D97-AF65-F5344CB8AC3E}">
        <p14:creationId xmlns:p14="http://schemas.microsoft.com/office/powerpoint/2010/main" val="258641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84461" y="2328421"/>
            <a:ext cx="11057641" cy="2862322"/>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John 14:19,20</a:t>
            </a:r>
          </a:p>
          <a:p>
            <a:r>
              <a:rPr lang="en-US" sz="3600" dirty="0">
                <a:solidFill>
                  <a:schemeClr val="bg1"/>
                </a:solidFill>
              </a:rPr>
              <a:t>19 A little while longer and the world will see Me no more, but you will see Me. Because I live, you will live also. </a:t>
            </a:r>
          </a:p>
          <a:p>
            <a:r>
              <a:rPr lang="en-US" sz="3600" dirty="0">
                <a:solidFill>
                  <a:schemeClr val="bg1"/>
                </a:solidFill>
              </a:rPr>
              <a:t>20 At that day you will know that I am in My Father, and you in Me, and I in you.</a:t>
            </a:r>
          </a:p>
        </p:txBody>
      </p:sp>
    </p:spTree>
    <p:extLst>
      <p:ext uri="{BB962C8B-B14F-4D97-AF65-F5344CB8AC3E}">
        <p14:creationId xmlns:p14="http://schemas.microsoft.com/office/powerpoint/2010/main" val="342026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84461" y="2328421"/>
            <a:ext cx="11057641"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John 15:1–5</a:t>
            </a:r>
          </a:p>
          <a:p>
            <a:r>
              <a:rPr lang="en-US" sz="3600" dirty="0">
                <a:solidFill>
                  <a:schemeClr val="bg1"/>
                </a:solidFill>
              </a:rPr>
              <a:t>1 I am the true vine, and My Father is the vinedresser. </a:t>
            </a:r>
          </a:p>
          <a:p>
            <a:r>
              <a:rPr lang="en-US" sz="3600" dirty="0">
                <a:solidFill>
                  <a:schemeClr val="bg1"/>
                </a:solidFill>
              </a:rPr>
              <a:t>5 I am the vine, you are the branches. </a:t>
            </a:r>
          </a:p>
        </p:txBody>
      </p:sp>
    </p:spTree>
    <p:extLst>
      <p:ext uri="{BB962C8B-B14F-4D97-AF65-F5344CB8AC3E}">
        <p14:creationId xmlns:p14="http://schemas.microsoft.com/office/powerpoint/2010/main" val="2733520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2862322"/>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1 Paul, an apostle of Jesus Christ by the will of God, To the saints who are in Ephesus, and faithful in Christ Jesus: </a:t>
            </a:r>
          </a:p>
          <a:p>
            <a:r>
              <a:rPr lang="en-US" sz="3600" dirty="0">
                <a:solidFill>
                  <a:schemeClr val="bg1"/>
                </a:solidFill>
              </a:rPr>
              <a:t>2 Grace to you and peace from God our Father and the Lord Jesus Christ. </a:t>
            </a:r>
          </a:p>
        </p:txBody>
      </p:sp>
    </p:spTree>
    <p:extLst>
      <p:ext uri="{BB962C8B-B14F-4D97-AF65-F5344CB8AC3E}">
        <p14:creationId xmlns:p14="http://schemas.microsoft.com/office/powerpoint/2010/main" val="424515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3970318"/>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3 Blessed be the God and Father of our Lord Jesus Christ, who has blessed us with every spiritual blessing in the heavenly places in Christ, </a:t>
            </a:r>
          </a:p>
          <a:p>
            <a:r>
              <a:rPr lang="en-US" sz="3600" dirty="0">
                <a:solidFill>
                  <a:schemeClr val="bg1"/>
                </a:solidFill>
              </a:rPr>
              <a:t>4 just as He chose us in Him before the foundation of the world, that we should be holy and without blame before Him in love, </a:t>
            </a:r>
          </a:p>
        </p:txBody>
      </p:sp>
    </p:spTree>
    <p:extLst>
      <p:ext uri="{BB962C8B-B14F-4D97-AF65-F5344CB8AC3E}">
        <p14:creationId xmlns:p14="http://schemas.microsoft.com/office/powerpoint/2010/main" val="2091295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3416320"/>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5 having predestined us to adoption as sons by Jesus Christ to Himself, according to the good pleasure of His will, </a:t>
            </a:r>
          </a:p>
          <a:p>
            <a:r>
              <a:rPr lang="en-US" sz="3600" dirty="0">
                <a:solidFill>
                  <a:schemeClr val="bg1"/>
                </a:solidFill>
              </a:rPr>
              <a:t>6 to the praise of the glory of His grace, by which He made us accepted in the Beloved.</a:t>
            </a:r>
          </a:p>
        </p:txBody>
      </p:sp>
    </p:spTree>
    <p:extLst>
      <p:ext uri="{BB962C8B-B14F-4D97-AF65-F5344CB8AC3E}">
        <p14:creationId xmlns:p14="http://schemas.microsoft.com/office/powerpoint/2010/main" val="2496019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2862322"/>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7 In Him we have redemption through His blood, the forgiveness of sins, according to the riches of His grace </a:t>
            </a:r>
          </a:p>
          <a:p>
            <a:r>
              <a:rPr lang="en-US" sz="3600" dirty="0">
                <a:solidFill>
                  <a:schemeClr val="bg1"/>
                </a:solidFill>
              </a:rPr>
              <a:t>8 which He made to abound toward us in all wisdom and prudence,</a:t>
            </a:r>
          </a:p>
        </p:txBody>
      </p:sp>
    </p:spTree>
    <p:extLst>
      <p:ext uri="{BB962C8B-B14F-4D97-AF65-F5344CB8AC3E}">
        <p14:creationId xmlns:p14="http://schemas.microsoft.com/office/powerpoint/2010/main" val="138921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3970318"/>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9 having made known to us the mystery of His will, according to His good pleasure which He purposed in Himself, </a:t>
            </a:r>
          </a:p>
          <a:p>
            <a:r>
              <a:rPr lang="en-US" sz="3600" dirty="0">
                <a:solidFill>
                  <a:schemeClr val="bg1"/>
                </a:solidFill>
              </a:rPr>
              <a:t>10 that in the dispensation of the fullness of the times He might gather together in one all things in Christ, both which are in heaven and which are on earth—in Him.</a:t>
            </a:r>
          </a:p>
        </p:txBody>
      </p:sp>
    </p:spTree>
    <p:extLst>
      <p:ext uri="{BB962C8B-B14F-4D97-AF65-F5344CB8AC3E}">
        <p14:creationId xmlns:p14="http://schemas.microsoft.com/office/powerpoint/2010/main" val="3859275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3416320"/>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11 In Him also we have obtained an inheritance, being predestined according to the purpose of Him who works all things according to the counsel of His will, </a:t>
            </a:r>
          </a:p>
          <a:p>
            <a:r>
              <a:rPr lang="en-US" sz="3600" dirty="0">
                <a:solidFill>
                  <a:schemeClr val="bg1"/>
                </a:solidFill>
              </a:rPr>
              <a:t>12 that we who first trusted in Christ should be to the praise of His glory. </a:t>
            </a:r>
          </a:p>
        </p:txBody>
      </p:sp>
    </p:spTree>
    <p:extLst>
      <p:ext uri="{BB962C8B-B14F-4D97-AF65-F5344CB8AC3E}">
        <p14:creationId xmlns:p14="http://schemas.microsoft.com/office/powerpoint/2010/main" val="903541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3970318"/>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1:1-14</a:t>
            </a:r>
          </a:p>
          <a:p>
            <a:r>
              <a:rPr lang="en-US" sz="3600" dirty="0">
                <a:solidFill>
                  <a:schemeClr val="bg1"/>
                </a:solidFill>
              </a:rPr>
              <a:t>13 In Him you also trusted, after you heard the word of truth, the gospel of your salvation; in whom also, having believed, you were sealed with the Holy Spirit of promise, </a:t>
            </a:r>
          </a:p>
          <a:p>
            <a:r>
              <a:rPr lang="en-US" sz="3600" dirty="0">
                <a:solidFill>
                  <a:schemeClr val="bg1"/>
                </a:solidFill>
              </a:rPr>
              <a:t>14 who is the guarantee of our inheritance until the redemption of the purchased possession, to the praise of His glory.</a:t>
            </a:r>
          </a:p>
        </p:txBody>
      </p:sp>
    </p:spTree>
    <p:extLst>
      <p:ext uri="{BB962C8B-B14F-4D97-AF65-F5344CB8AC3E}">
        <p14:creationId xmlns:p14="http://schemas.microsoft.com/office/powerpoint/2010/main" val="1025663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The Orphan Who Became An Heir</a:t>
            </a:r>
          </a:p>
        </p:txBody>
      </p:sp>
    </p:spTree>
    <p:extLst>
      <p:ext uri="{BB962C8B-B14F-4D97-AF65-F5344CB8AC3E}">
        <p14:creationId xmlns:p14="http://schemas.microsoft.com/office/powerpoint/2010/main" val="42395391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1, Blessed (vs 3)</a:t>
            </a:r>
          </a:p>
          <a:p>
            <a:r>
              <a:rPr lang="en-US" sz="3600" dirty="0">
                <a:solidFill>
                  <a:schemeClr val="bg1"/>
                </a:solidFill>
              </a:rPr>
              <a:t>2, Chosen (vs 4)</a:t>
            </a:r>
          </a:p>
          <a:p>
            <a:r>
              <a:rPr lang="en-US" sz="3600" dirty="0">
                <a:solidFill>
                  <a:schemeClr val="bg1"/>
                </a:solidFill>
              </a:rPr>
              <a:t>3, Holy – set apart (vs 4)</a:t>
            </a:r>
          </a:p>
        </p:txBody>
      </p:sp>
    </p:spTree>
    <p:extLst>
      <p:ext uri="{BB962C8B-B14F-4D97-AF65-F5344CB8AC3E}">
        <p14:creationId xmlns:p14="http://schemas.microsoft.com/office/powerpoint/2010/main" val="7168037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4, Blameless, without blame – righteous (vs 4)</a:t>
            </a:r>
          </a:p>
          <a:p>
            <a:r>
              <a:rPr lang="en-US" sz="3600" dirty="0">
                <a:solidFill>
                  <a:schemeClr val="bg1"/>
                </a:solidFill>
              </a:rPr>
              <a:t>5, Covered in love – loved by the Father (4)</a:t>
            </a:r>
          </a:p>
          <a:p>
            <a:r>
              <a:rPr lang="en-US" sz="3600" dirty="0">
                <a:solidFill>
                  <a:schemeClr val="bg1"/>
                </a:solidFill>
              </a:rPr>
              <a:t>6, Predestined according to His purpose (vs 5,11)</a:t>
            </a:r>
          </a:p>
        </p:txBody>
      </p:sp>
    </p:spTree>
    <p:extLst>
      <p:ext uri="{BB962C8B-B14F-4D97-AF65-F5344CB8AC3E}">
        <p14:creationId xmlns:p14="http://schemas.microsoft.com/office/powerpoint/2010/main" val="3780756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2308324"/>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7, Adopted as children (vs 5)</a:t>
            </a:r>
          </a:p>
          <a:p>
            <a:r>
              <a:rPr lang="en-US" sz="3600" dirty="0">
                <a:solidFill>
                  <a:schemeClr val="bg1"/>
                </a:solidFill>
              </a:rPr>
              <a:t>8, People for His praise – displaying His glory, revealing His grace (vs 6, 12)</a:t>
            </a:r>
          </a:p>
          <a:p>
            <a:r>
              <a:rPr lang="en-US" sz="3600" dirty="0">
                <a:solidFill>
                  <a:schemeClr val="bg1"/>
                </a:solidFill>
              </a:rPr>
              <a:t>9, Accepted in the Beloved (vs 6)</a:t>
            </a:r>
          </a:p>
        </p:txBody>
      </p:sp>
    </p:spTree>
    <p:extLst>
      <p:ext uri="{BB962C8B-B14F-4D97-AF65-F5344CB8AC3E}">
        <p14:creationId xmlns:p14="http://schemas.microsoft.com/office/powerpoint/2010/main" val="670321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10, Redeemed (vs 7)</a:t>
            </a:r>
          </a:p>
          <a:p>
            <a:r>
              <a:rPr lang="en-US" sz="3600" dirty="0">
                <a:solidFill>
                  <a:schemeClr val="bg1"/>
                </a:solidFill>
              </a:rPr>
              <a:t>11, Forgiven (vs 7)</a:t>
            </a:r>
          </a:p>
          <a:p>
            <a:r>
              <a:rPr lang="en-US" sz="3600" dirty="0">
                <a:solidFill>
                  <a:schemeClr val="bg1"/>
                </a:solidFill>
              </a:rPr>
              <a:t>12, Recipients of abounding, overflowing grace (vs 8)</a:t>
            </a:r>
          </a:p>
        </p:txBody>
      </p:sp>
    </p:spTree>
    <p:extLst>
      <p:ext uri="{BB962C8B-B14F-4D97-AF65-F5344CB8AC3E}">
        <p14:creationId xmlns:p14="http://schemas.microsoft.com/office/powerpoint/2010/main" val="1839965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2308324"/>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13, Gathered as one in Christ (vs 10)</a:t>
            </a:r>
          </a:p>
          <a:p>
            <a:r>
              <a:rPr lang="en-US" sz="3600" dirty="0">
                <a:solidFill>
                  <a:schemeClr val="bg1"/>
                </a:solidFill>
              </a:rPr>
              <a:t>14, Given an inheritance, obtained an inheritance (vs 11)</a:t>
            </a:r>
          </a:p>
          <a:p>
            <a:r>
              <a:rPr lang="en-US" sz="3600" dirty="0">
                <a:solidFill>
                  <a:schemeClr val="bg1"/>
                </a:solidFill>
              </a:rPr>
              <a:t>15, Sealed with the Holy Spirit (vs 13)</a:t>
            </a:r>
          </a:p>
          <a:p>
            <a:r>
              <a:rPr lang="en-US" sz="3600" dirty="0">
                <a:solidFill>
                  <a:schemeClr val="bg1"/>
                </a:solidFill>
              </a:rPr>
              <a:t>16, Purchased possession (vs 14)</a:t>
            </a:r>
          </a:p>
        </p:txBody>
      </p:sp>
    </p:spTree>
    <p:extLst>
      <p:ext uri="{BB962C8B-B14F-4D97-AF65-F5344CB8AC3E}">
        <p14:creationId xmlns:p14="http://schemas.microsoft.com/office/powerpoint/2010/main" val="2701048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10" y="1112364"/>
            <a:ext cx="11057641" cy="2308324"/>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1:4</a:t>
            </a:r>
          </a:p>
          <a:p>
            <a:r>
              <a:rPr lang="en-US" sz="3600" dirty="0">
                <a:solidFill>
                  <a:schemeClr val="bg1"/>
                </a:solidFill>
              </a:rPr>
              <a:t>just as He chose us in Him before the foundation of the world, that we should be holy and without blame before Him in love, </a:t>
            </a:r>
          </a:p>
        </p:txBody>
      </p:sp>
    </p:spTree>
    <p:extLst>
      <p:ext uri="{BB962C8B-B14F-4D97-AF65-F5344CB8AC3E}">
        <p14:creationId xmlns:p14="http://schemas.microsoft.com/office/powerpoint/2010/main" val="41199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697583" y="1102936"/>
            <a:ext cx="11067067" cy="655759"/>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A FINISHED WORK</a:t>
            </a:r>
          </a:p>
        </p:txBody>
      </p:sp>
    </p:spTree>
    <p:extLst>
      <p:ext uri="{BB962C8B-B14F-4D97-AF65-F5344CB8AC3E}">
        <p14:creationId xmlns:p14="http://schemas.microsoft.com/office/powerpoint/2010/main" val="29149611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697583" y="1102936"/>
            <a:ext cx="11067067"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Who has blessed us (vs 3)</a:t>
            </a:r>
          </a:p>
          <a:p>
            <a:r>
              <a:rPr lang="en-US" sz="3600" dirty="0">
                <a:solidFill>
                  <a:schemeClr val="bg1"/>
                </a:solidFill>
              </a:rPr>
              <a:t>He chose us in Him (vs 4)</a:t>
            </a:r>
          </a:p>
          <a:p>
            <a:r>
              <a:rPr lang="en-US" sz="3600" dirty="0">
                <a:solidFill>
                  <a:schemeClr val="bg1"/>
                </a:solidFill>
              </a:rPr>
              <a:t>He has predestined us to be adopted (vs 5)</a:t>
            </a:r>
          </a:p>
        </p:txBody>
      </p:sp>
    </p:spTree>
    <p:extLst>
      <p:ext uri="{BB962C8B-B14F-4D97-AF65-F5344CB8AC3E}">
        <p14:creationId xmlns:p14="http://schemas.microsoft.com/office/powerpoint/2010/main" val="2212711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697583" y="1102936"/>
            <a:ext cx="11067067" cy="2308324"/>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He has accepted us in the Beloved (vs 6)</a:t>
            </a:r>
          </a:p>
          <a:p>
            <a:r>
              <a:rPr lang="en-US" sz="3600" dirty="0">
                <a:solidFill>
                  <a:schemeClr val="bg1"/>
                </a:solidFill>
              </a:rPr>
              <a:t>We have redemption (vs 7)</a:t>
            </a:r>
          </a:p>
          <a:p>
            <a:r>
              <a:rPr lang="en-US" sz="3600" dirty="0">
                <a:solidFill>
                  <a:schemeClr val="bg1"/>
                </a:solidFill>
              </a:rPr>
              <a:t>We have obtained an inheritance (vs 11)</a:t>
            </a:r>
          </a:p>
          <a:p>
            <a:r>
              <a:rPr lang="en-US" sz="3600" dirty="0">
                <a:solidFill>
                  <a:schemeClr val="bg1"/>
                </a:solidFill>
              </a:rPr>
              <a:t>We were sealed with the Holy Spirit (vs 13)</a:t>
            </a:r>
          </a:p>
        </p:txBody>
      </p:sp>
    </p:spTree>
    <p:extLst>
      <p:ext uri="{BB962C8B-B14F-4D97-AF65-F5344CB8AC3E}">
        <p14:creationId xmlns:p14="http://schemas.microsoft.com/office/powerpoint/2010/main" val="27499756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07009" y="1102936"/>
            <a:ext cx="11057640"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MYSTERY REVEALED</a:t>
            </a:r>
          </a:p>
        </p:txBody>
      </p:sp>
    </p:spTree>
    <p:extLst>
      <p:ext uri="{BB962C8B-B14F-4D97-AF65-F5344CB8AC3E}">
        <p14:creationId xmlns:p14="http://schemas.microsoft.com/office/powerpoint/2010/main" val="403167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1200329"/>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God Completes The Work </a:t>
            </a:r>
          </a:p>
          <a:p>
            <a:pPr algn="ctr"/>
            <a:r>
              <a:rPr lang="en-US" sz="3600" dirty="0">
                <a:solidFill>
                  <a:schemeClr val="bg1"/>
                </a:solidFill>
              </a:rPr>
              <a:t>And Invites Us To Live Out Of That</a:t>
            </a:r>
          </a:p>
        </p:txBody>
      </p:sp>
    </p:spTree>
    <p:extLst>
      <p:ext uri="{BB962C8B-B14F-4D97-AF65-F5344CB8AC3E}">
        <p14:creationId xmlns:p14="http://schemas.microsoft.com/office/powerpoint/2010/main" val="31333843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2327178"/>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1:9</a:t>
            </a:r>
          </a:p>
          <a:p>
            <a:r>
              <a:rPr lang="en-US" sz="3600" dirty="0">
                <a:solidFill>
                  <a:schemeClr val="bg1"/>
                </a:solidFill>
              </a:rPr>
              <a:t>having made known to us the mystery of His will, according to His good pleasure which He purposed in Himself, </a:t>
            </a:r>
          </a:p>
        </p:txBody>
      </p:sp>
    </p:spTree>
    <p:extLst>
      <p:ext uri="{BB962C8B-B14F-4D97-AF65-F5344CB8AC3E}">
        <p14:creationId xmlns:p14="http://schemas.microsoft.com/office/powerpoint/2010/main" val="36953819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3:6</a:t>
            </a:r>
          </a:p>
          <a:p>
            <a:r>
              <a:rPr lang="en-US" sz="3600" dirty="0">
                <a:solidFill>
                  <a:schemeClr val="bg1"/>
                </a:solidFill>
              </a:rPr>
              <a:t>that the Gentiles should be fellow heirs, of the same body, and partakers of His promise in Christ through the gospel, </a:t>
            </a:r>
          </a:p>
        </p:txBody>
      </p:sp>
    </p:spTree>
    <p:extLst>
      <p:ext uri="{BB962C8B-B14F-4D97-AF65-F5344CB8AC3E}">
        <p14:creationId xmlns:p14="http://schemas.microsoft.com/office/powerpoint/2010/main" val="498455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THAT YOU MAY KNOW</a:t>
            </a:r>
          </a:p>
        </p:txBody>
      </p:sp>
    </p:spTree>
    <p:extLst>
      <p:ext uri="{BB962C8B-B14F-4D97-AF65-F5344CB8AC3E}">
        <p14:creationId xmlns:p14="http://schemas.microsoft.com/office/powerpoint/2010/main" val="28118923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3416320"/>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Ephesians 1:17-18</a:t>
            </a:r>
          </a:p>
          <a:p>
            <a:r>
              <a:rPr lang="en-US" sz="3600" dirty="0">
                <a:solidFill>
                  <a:schemeClr val="bg1"/>
                </a:solidFill>
              </a:rPr>
              <a:t>17 that the God of our Lord Jesus Christ, the Father of glory, may give to you the spirit of wisdom and revelation in the knowledge of Him, </a:t>
            </a:r>
          </a:p>
          <a:p>
            <a:r>
              <a:rPr lang="en-US" sz="3600" dirty="0">
                <a:solidFill>
                  <a:schemeClr val="bg1"/>
                </a:solidFill>
              </a:rPr>
              <a:t>18 the eyes of your understanding being enlightened; that you may know </a:t>
            </a:r>
          </a:p>
        </p:txBody>
      </p:sp>
    </p:spTree>
    <p:extLst>
      <p:ext uri="{BB962C8B-B14F-4D97-AF65-F5344CB8AC3E}">
        <p14:creationId xmlns:p14="http://schemas.microsoft.com/office/powerpoint/2010/main" val="131707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1754326"/>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Seven functions of the human spirit:</a:t>
            </a:r>
          </a:p>
          <a:p>
            <a:r>
              <a:rPr lang="en-US" sz="3600" dirty="0">
                <a:solidFill>
                  <a:schemeClr val="bg1"/>
                </a:solidFill>
              </a:rPr>
              <a:t>Conscience, Knowing, Communion, Container, Identity, Action, Growth</a:t>
            </a:r>
          </a:p>
        </p:txBody>
      </p:sp>
    </p:spTree>
    <p:extLst>
      <p:ext uri="{BB962C8B-B14F-4D97-AF65-F5344CB8AC3E}">
        <p14:creationId xmlns:p14="http://schemas.microsoft.com/office/powerpoint/2010/main" val="404159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25863" y="1084082"/>
            <a:ext cx="11038785"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Revelation = Perception + Illumination</a:t>
            </a:r>
          </a:p>
        </p:txBody>
      </p:sp>
    </p:spTree>
    <p:extLst>
      <p:ext uri="{BB962C8B-B14F-4D97-AF65-F5344CB8AC3E}">
        <p14:creationId xmlns:p14="http://schemas.microsoft.com/office/powerpoint/2010/main" val="17627316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63570" y="1093509"/>
            <a:ext cx="11001077"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GROWING IN KNOWLEDGE</a:t>
            </a:r>
          </a:p>
        </p:txBody>
      </p:sp>
    </p:spTree>
    <p:extLst>
      <p:ext uri="{BB962C8B-B14F-4D97-AF65-F5344CB8AC3E}">
        <p14:creationId xmlns:p14="http://schemas.microsoft.com/office/powerpoint/2010/main" val="12269405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744717" y="1102935"/>
            <a:ext cx="11019929" cy="2298897"/>
          </a:xfrm>
          <a:prstGeom prst="rect">
            <a:avLst/>
          </a:prstGeom>
          <a:solidFill>
            <a:schemeClr val="tx1">
              <a:lumMod val="95000"/>
              <a:lumOff val="5000"/>
              <a:alpha val="40000"/>
            </a:schemeClr>
          </a:solidFill>
        </p:spPr>
        <p:txBody>
          <a:bodyPr wrap="square" rtlCol="0">
            <a:spAutoFit/>
          </a:bodyPr>
          <a:lstStyle/>
          <a:p>
            <a:r>
              <a:rPr lang="en-US" sz="3600" dirty="0">
                <a:solidFill>
                  <a:schemeClr val="bg1"/>
                </a:solidFill>
              </a:rPr>
              <a:t>Colossians 3:10</a:t>
            </a:r>
          </a:p>
          <a:p>
            <a:r>
              <a:rPr lang="en-US" sz="3600" dirty="0">
                <a:solidFill>
                  <a:schemeClr val="bg1"/>
                </a:solidFill>
              </a:rPr>
              <a:t>and have put on the new man who is renewed in knowledge according to the image of Him who created him, </a:t>
            </a:r>
          </a:p>
        </p:txBody>
      </p:sp>
    </p:spTree>
    <p:extLst>
      <p:ext uri="{BB962C8B-B14F-4D97-AF65-F5344CB8AC3E}">
        <p14:creationId xmlns:p14="http://schemas.microsoft.com/office/powerpoint/2010/main" val="1532110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your self-image</a:t>
            </a:r>
          </a:p>
        </p:txBody>
      </p:sp>
    </p:spTree>
    <p:extLst>
      <p:ext uri="{BB962C8B-B14F-4D97-AF65-F5344CB8AC3E}">
        <p14:creationId xmlns:p14="http://schemas.microsoft.com/office/powerpoint/2010/main" val="50132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IN" sz="3600" dirty="0">
                <a:solidFill>
                  <a:schemeClr val="bg1"/>
                </a:solidFill>
              </a:rPr>
              <a:t>W</a:t>
            </a:r>
            <a:r>
              <a:rPr lang="en-US" sz="3600" dirty="0">
                <a:solidFill>
                  <a:schemeClr val="bg1"/>
                </a:solidFill>
              </a:rPr>
              <a:t>ho you are in Christ, is who you really are!</a:t>
            </a:r>
          </a:p>
        </p:txBody>
      </p:sp>
    </p:spTree>
    <p:extLst>
      <p:ext uri="{BB962C8B-B14F-4D97-AF65-F5344CB8AC3E}">
        <p14:creationId xmlns:p14="http://schemas.microsoft.com/office/powerpoint/2010/main" val="1062510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the way you relate to God </a:t>
            </a:r>
          </a:p>
        </p:txBody>
      </p:sp>
    </p:spTree>
    <p:extLst>
      <p:ext uri="{BB962C8B-B14F-4D97-AF65-F5344CB8AC3E}">
        <p14:creationId xmlns:p14="http://schemas.microsoft.com/office/powerpoint/2010/main" val="3594599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1200329"/>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the way you face challenges </a:t>
            </a:r>
          </a:p>
          <a:p>
            <a:pPr algn="ctr"/>
            <a:r>
              <a:rPr lang="en-US" sz="3600" dirty="0">
                <a:solidFill>
                  <a:schemeClr val="bg1"/>
                </a:solidFill>
              </a:rPr>
              <a:t>and difficulties in life </a:t>
            </a:r>
          </a:p>
        </p:txBody>
      </p:sp>
    </p:spTree>
    <p:extLst>
      <p:ext uri="{BB962C8B-B14F-4D97-AF65-F5344CB8AC3E}">
        <p14:creationId xmlns:p14="http://schemas.microsoft.com/office/powerpoint/2010/main" val="3088207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646331"/>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your lifestyle </a:t>
            </a:r>
          </a:p>
        </p:txBody>
      </p:sp>
    </p:spTree>
    <p:extLst>
      <p:ext uri="{BB962C8B-B14F-4D97-AF65-F5344CB8AC3E}">
        <p14:creationId xmlns:p14="http://schemas.microsoft.com/office/powerpoint/2010/main" val="2822261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1BCBF6E-634E-4208-B13C-493C10046997}"/>
              </a:ext>
            </a:extLst>
          </p:cNvPr>
          <p:cNvSpPr txBox="1"/>
          <p:nvPr/>
        </p:nvSpPr>
        <p:spPr>
          <a:xfrm flipH="1">
            <a:off x="546755" y="2281287"/>
            <a:ext cx="11095348" cy="1200329"/>
          </a:xfrm>
          <a:prstGeom prst="rect">
            <a:avLst/>
          </a:prstGeom>
          <a:solidFill>
            <a:schemeClr val="tx1">
              <a:lumMod val="95000"/>
              <a:lumOff val="5000"/>
              <a:alpha val="40000"/>
            </a:schemeClr>
          </a:solidFill>
        </p:spPr>
        <p:txBody>
          <a:bodyPr wrap="square" rtlCol="0">
            <a:spAutoFit/>
          </a:bodyPr>
          <a:lstStyle/>
          <a:p>
            <a:pPr algn="ctr"/>
            <a:r>
              <a:rPr lang="en-US" sz="3600" dirty="0">
                <a:solidFill>
                  <a:schemeClr val="bg1"/>
                </a:solidFill>
              </a:rPr>
              <a:t>It will change the way you face </a:t>
            </a:r>
          </a:p>
          <a:p>
            <a:pPr algn="ctr"/>
            <a:r>
              <a:rPr lang="en-US" sz="3600" dirty="0">
                <a:solidFill>
                  <a:schemeClr val="bg1"/>
                </a:solidFill>
              </a:rPr>
              <a:t>demons and demonic powers </a:t>
            </a:r>
          </a:p>
        </p:txBody>
      </p:sp>
    </p:spTree>
    <p:extLst>
      <p:ext uri="{BB962C8B-B14F-4D97-AF65-F5344CB8AC3E}">
        <p14:creationId xmlns:p14="http://schemas.microsoft.com/office/powerpoint/2010/main" val="35509593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945</Words>
  <Application>Microsoft Office PowerPoint</Application>
  <PresentationFormat>Widescreen</PresentationFormat>
  <Paragraphs>80</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35</cp:revision>
  <dcterms:created xsi:type="dcterms:W3CDTF">2021-07-07T10:21:54Z</dcterms:created>
  <dcterms:modified xsi:type="dcterms:W3CDTF">2021-07-07T10:40:43Z</dcterms:modified>
</cp:coreProperties>
</file>