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3BB2-198F-4B43-98CB-762DEED50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AC21D-A0BD-42E9-85DA-A219145F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82A2-3D51-466D-8DC6-A41F8A1B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01F7D-2A3A-4C11-9929-9BEC5D64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B5FF-0809-4B5C-A54E-39E51929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D268-DB71-4C8C-91B1-7A35A08E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B8120-4CA7-40C1-994E-DDE88C63C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4C01-B8D1-4256-BE90-322E4F57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1052-F346-49B9-A0CA-ED3B381F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C9017-CF78-4CF9-BEEC-A1BA89CF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EA8A2-9836-4F6C-866D-3084D2244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522C1-5D3B-4FE3-92F7-B83B1D43F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AD4B-6176-45DB-93F9-9AC6393E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48189-2E1C-4E5F-942E-B9434471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5E9B6-40A8-49A6-85EA-80374FBD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uds in the sky&#10;&#10;Description automatically generated with medium confidence">
            <a:extLst>
              <a:ext uri="{FF2B5EF4-FFF2-40B4-BE49-F238E27FC236}">
                <a16:creationId xmlns:a16="http://schemas.microsoft.com/office/drawing/2014/main" id="{37BA09D8-C3E5-4D91-A1B4-DACC9BEF1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D954-338B-47B5-8853-3948BB26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68EEA-880E-4C10-A58E-65A816C92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1C4A-398C-4788-8594-A64D0976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B573E-0675-4227-96AD-AE6EA682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C6580-E1C8-4DC0-8A1B-5F7E212E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3998-5305-46DD-8F75-306813AA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44B71-7E00-41B7-9E81-706AA6D20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F42CD-463B-4BC4-A411-A6F70BF1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95075-C88B-4675-A5A9-9EBD1BBC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7B34E-BACC-4809-B779-322239C4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18592-5686-4BCB-9620-37DDA080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7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DA34-A0E9-4B92-A065-79C55F69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9083A-64C2-4F2F-8FDC-14BA73ECD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583AE-0F0C-4FD7-B0E3-2D753ED1F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2ABEE-ACAE-495E-B6DE-DB0C6EFD9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2FCEA-9D28-404E-8EC3-503352322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F63144-023B-4ED0-93F3-DB542AEC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7B949-893E-4ADE-82C8-98968014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0ABE2-B2A4-44F2-B3FF-5656E263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6B5B-D3C3-4187-809F-FAEE06B2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52865-8B21-4849-9E7B-4C41DBFB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40D20-4A27-4A5B-B542-DAF1AA7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2ED29-BDF9-4DA5-BE91-F35E962D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B19BF-15EB-4518-B4BA-D6B4236B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27BD8-06A0-4362-8D5F-9365A5BB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C81FE-31AF-4EFD-96C9-DEA28B39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8C8E-7745-41CD-AB8C-80B4A295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66BEC-C438-44CC-8870-B42D9C859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516C9-BA5E-41FD-B430-A1CE7ED80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ECE16-2804-4CE3-915B-188653E5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B5A62-DF87-4FA8-92B2-77138A66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8717C-BD49-4427-98EE-77068D09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F1C3-31C7-4A28-8A83-3B57AE30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49E17-34A2-43F2-890D-C6173AD2C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0F51B-7259-433B-8434-6A3A1009C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BDCD1-ADA9-4A10-8671-922BA436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0784D-2793-4054-B0A7-A698CC81F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8A1CE-78FF-4F46-B73A-FD393FD2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DB194A-17DF-4F0F-B215-663CF48A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1041F-1DF0-4C93-B54C-B33BB2ABC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6B37A-6DA0-4956-9D3C-F7742B180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331E-A3F7-4835-838D-885336D397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3140F-C90F-4ADD-BC39-9F97BA824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1B81D-6D83-4795-8736-A33E45192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C20B-543A-468A-9C32-69CF4923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nature, cloud&#10;&#10;Description automatically generated">
            <a:extLst>
              <a:ext uri="{FF2B5EF4-FFF2-40B4-BE49-F238E27FC236}">
                <a16:creationId xmlns:a16="http://schemas.microsoft.com/office/drawing/2014/main" id="{16938582-FEA3-450D-96DB-D327D89E0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3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2FFD7-00C0-46B5-B2C8-F5172B044E3F}"/>
              </a:ext>
            </a:extLst>
          </p:cNvPr>
          <p:cNvSpPr txBox="1"/>
          <p:nvPr/>
        </p:nvSpPr>
        <p:spPr>
          <a:xfrm>
            <a:off x="0" y="2290713"/>
            <a:ext cx="12192000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#1, The Cross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62756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2FFD7-00C0-46B5-B2C8-F5172B044E3F}"/>
              </a:ext>
            </a:extLst>
          </p:cNvPr>
          <p:cNvSpPr txBox="1"/>
          <p:nvPr/>
        </p:nvSpPr>
        <p:spPr>
          <a:xfrm>
            <a:off x="0" y="2290713"/>
            <a:ext cx="12192000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#2, Our submission to God</a:t>
            </a:r>
          </a:p>
        </p:txBody>
      </p:sp>
    </p:spTree>
    <p:extLst>
      <p:ext uri="{BB962C8B-B14F-4D97-AF65-F5344CB8AC3E}">
        <p14:creationId xmlns:p14="http://schemas.microsoft.com/office/powerpoint/2010/main" val="276503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2FFD7-00C0-46B5-B2C8-F5172B044E3F}"/>
              </a:ext>
            </a:extLst>
          </p:cNvPr>
          <p:cNvSpPr txBox="1"/>
          <p:nvPr/>
        </p:nvSpPr>
        <p:spPr>
          <a:xfrm>
            <a:off x="0" y="2290713"/>
            <a:ext cx="12192000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#3, Faith in God</a:t>
            </a:r>
          </a:p>
        </p:txBody>
      </p:sp>
    </p:spTree>
    <p:extLst>
      <p:ext uri="{BB962C8B-B14F-4D97-AF65-F5344CB8AC3E}">
        <p14:creationId xmlns:p14="http://schemas.microsoft.com/office/powerpoint/2010/main" val="302850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2FFD7-00C0-46B5-B2C8-F5172B044E3F}"/>
              </a:ext>
            </a:extLst>
          </p:cNvPr>
          <p:cNvSpPr txBox="1"/>
          <p:nvPr/>
        </p:nvSpPr>
        <p:spPr>
          <a:xfrm>
            <a:off x="0" y="2290713"/>
            <a:ext cx="12192000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#4, Words we speak</a:t>
            </a:r>
          </a:p>
        </p:txBody>
      </p:sp>
    </p:spTree>
    <p:extLst>
      <p:ext uri="{BB962C8B-B14F-4D97-AF65-F5344CB8AC3E}">
        <p14:creationId xmlns:p14="http://schemas.microsoft.com/office/powerpoint/2010/main" val="275782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Raichur</dc:creator>
  <cp:lastModifiedBy>Ashish Raichur</cp:lastModifiedBy>
  <cp:revision>2</cp:revision>
  <dcterms:created xsi:type="dcterms:W3CDTF">2021-06-24T03:25:24Z</dcterms:created>
  <dcterms:modified xsi:type="dcterms:W3CDTF">2021-06-24T03:28:11Z</dcterms:modified>
</cp:coreProperties>
</file>