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2D794-7CC0-4816-8AF4-784FBAE893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6291DFF-FC67-49A2-B2A0-4BF81436D5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3171CD3-FCF3-4CA0-AF9D-AAE52C8E3578}"/>
              </a:ext>
            </a:extLst>
          </p:cNvPr>
          <p:cNvSpPr>
            <a:spLocks noGrp="1"/>
          </p:cNvSpPr>
          <p:nvPr>
            <p:ph type="dt" sz="half" idx="10"/>
          </p:nvPr>
        </p:nvSpPr>
        <p:spPr/>
        <p:txBody>
          <a:bodyPr/>
          <a:lstStyle/>
          <a:p>
            <a:fld id="{50437E29-9D96-48DC-8741-451D21757F1F}" type="datetimeFigureOut">
              <a:rPr lang="en-IN" smtClean="0"/>
              <a:t>16-06-2021</a:t>
            </a:fld>
            <a:endParaRPr lang="en-IN"/>
          </a:p>
        </p:txBody>
      </p:sp>
      <p:sp>
        <p:nvSpPr>
          <p:cNvPr id="5" name="Footer Placeholder 4">
            <a:extLst>
              <a:ext uri="{FF2B5EF4-FFF2-40B4-BE49-F238E27FC236}">
                <a16:creationId xmlns:a16="http://schemas.microsoft.com/office/drawing/2014/main" id="{B15CAEFF-1D08-4B53-9E85-4ABFF1DCC8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BC64056-D80F-4E2D-ADD6-16D000FE281C}"/>
              </a:ext>
            </a:extLst>
          </p:cNvPr>
          <p:cNvSpPr>
            <a:spLocks noGrp="1"/>
          </p:cNvSpPr>
          <p:nvPr>
            <p:ph type="sldNum" sz="quarter" idx="12"/>
          </p:nvPr>
        </p:nvSpPr>
        <p:spPr/>
        <p:txBody>
          <a:bodyPr/>
          <a:lstStyle/>
          <a:p>
            <a:fld id="{DCB251FA-0789-486E-AACC-C5C70711D788}" type="slidenum">
              <a:rPr lang="en-IN" smtClean="0"/>
              <a:t>‹#›</a:t>
            </a:fld>
            <a:endParaRPr lang="en-IN"/>
          </a:p>
        </p:txBody>
      </p:sp>
    </p:spTree>
    <p:extLst>
      <p:ext uri="{BB962C8B-B14F-4D97-AF65-F5344CB8AC3E}">
        <p14:creationId xmlns:p14="http://schemas.microsoft.com/office/powerpoint/2010/main" val="278274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E1295-31DB-441D-9AB1-5FD5B52C44D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B93AA7E-C987-4A1E-8158-2DBC18B79A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B60A16-8D69-4406-AA34-F85C47FD0547}"/>
              </a:ext>
            </a:extLst>
          </p:cNvPr>
          <p:cNvSpPr>
            <a:spLocks noGrp="1"/>
          </p:cNvSpPr>
          <p:nvPr>
            <p:ph type="dt" sz="half" idx="10"/>
          </p:nvPr>
        </p:nvSpPr>
        <p:spPr/>
        <p:txBody>
          <a:bodyPr/>
          <a:lstStyle/>
          <a:p>
            <a:fld id="{50437E29-9D96-48DC-8741-451D21757F1F}" type="datetimeFigureOut">
              <a:rPr lang="en-IN" smtClean="0"/>
              <a:t>16-06-2021</a:t>
            </a:fld>
            <a:endParaRPr lang="en-IN"/>
          </a:p>
        </p:txBody>
      </p:sp>
      <p:sp>
        <p:nvSpPr>
          <p:cNvPr id="5" name="Footer Placeholder 4">
            <a:extLst>
              <a:ext uri="{FF2B5EF4-FFF2-40B4-BE49-F238E27FC236}">
                <a16:creationId xmlns:a16="http://schemas.microsoft.com/office/drawing/2014/main" id="{60618A15-1406-414E-8028-E0209DE613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CCF569E-E3AF-438C-8DE0-6CA5D3E4BA3A}"/>
              </a:ext>
            </a:extLst>
          </p:cNvPr>
          <p:cNvSpPr>
            <a:spLocks noGrp="1"/>
          </p:cNvSpPr>
          <p:nvPr>
            <p:ph type="sldNum" sz="quarter" idx="12"/>
          </p:nvPr>
        </p:nvSpPr>
        <p:spPr/>
        <p:txBody>
          <a:bodyPr/>
          <a:lstStyle/>
          <a:p>
            <a:fld id="{DCB251FA-0789-486E-AACC-C5C70711D788}" type="slidenum">
              <a:rPr lang="en-IN" smtClean="0"/>
              <a:t>‹#›</a:t>
            </a:fld>
            <a:endParaRPr lang="en-IN"/>
          </a:p>
        </p:txBody>
      </p:sp>
    </p:spTree>
    <p:extLst>
      <p:ext uri="{BB962C8B-B14F-4D97-AF65-F5344CB8AC3E}">
        <p14:creationId xmlns:p14="http://schemas.microsoft.com/office/powerpoint/2010/main" val="513440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ECCFE3-7616-4B27-B7C2-ACB15E3698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D25AEC0-FB16-461D-BA43-823A5673CB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3F2FA74-AA00-4FA8-96B1-2B268BCC0FB2}"/>
              </a:ext>
            </a:extLst>
          </p:cNvPr>
          <p:cNvSpPr>
            <a:spLocks noGrp="1"/>
          </p:cNvSpPr>
          <p:nvPr>
            <p:ph type="dt" sz="half" idx="10"/>
          </p:nvPr>
        </p:nvSpPr>
        <p:spPr/>
        <p:txBody>
          <a:bodyPr/>
          <a:lstStyle/>
          <a:p>
            <a:fld id="{50437E29-9D96-48DC-8741-451D21757F1F}" type="datetimeFigureOut">
              <a:rPr lang="en-IN" smtClean="0"/>
              <a:t>16-06-2021</a:t>
            </a:fld>
            <a:endParaRPr lang="en-IN"/>
          </a:p>
        </p:txBody>
      </p:sp>
      <p:sp>
        <p:nvSpPr>
          <p:cNvPr id="5" name="Footer Placeholder 4">
            <a:extLst>
              <a:ext uri="{FF2B5EF4-FFF2-40B4-BE49-F238E27FC236}">
                <a16:creationId xmlns:a16="http://schemas.microsoft.com/office/drawing/2014/main" id="{D05C57D0-A6CD-467E-B3B6-095E9778F3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8760CB0-73B5-4B97-A266-BC0F2784B788}"/>
              </a:ext>
            </a:extLst>
          </p:cNvPr>
          <p:cNvSpPr>
            <a:spLocks noGrp="1"/>
          </p:cNvSpPr>
          <p:nvPr>
            <p:ph type="sldNum" sz="quarter" idx="12"/>
          </p:nvPr>
        </p:nvSpPr>
        <p:spPr/>
        <p:txBody>
          <a:bodyPr/>
          <a:lstStyle/>
          <a:p>
            <a:fld id="{DCB251FA-0789-486E-AACC-C5C70711D788}" type="slidenum">
              <a:rPr lang="en-IN" smtClean="0"/>
              <a:t>‹#›</a:t>
            </a:fld>
            <a:endParaRPr lang="en-IN"/>
          </a:p>
        </p:txBody>
      </p:sp>
    </p:spTree>
    <p:extLst>
      <p:ext uri="{BB962C8B-B14F-4D97-AF65-F5344CB8AC3E}">
        <p14:creationId xmlns:p14="http://schemas.microsoft.com/office/powerpoint/2010/main" val="282726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Clouds in the sky&#10;&#10;Description automatically generated with medium confidence">
            <a:extLst>
              <a:ext uri="{FF2B5EF4-FFF2-40B4-BE49-F238E27FC236}">
                <a16:creationId xmlns:a16="http://schemas.microsoft.com/office/drawing/2014/main" id="{06C6D1DC-8C9C-4E81-B394-7813F3083C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00718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70B39-C5C4-4CF5-9ADF-A7F3CE4648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B515B4F-AC1B-408E-B76A-F6FDC56455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6CCCB7-96CA-46EF-B76A-A3181087B5B7}"/>
              </a:ext>
            </a:extLst>
          </p:cNvPr>
          <p:cNvSpPr>
            <a:spLocks noGrp="1"/>
          </p:cNvSpPr>
          <p:nvPr>
            <p:ph type="dt" sz="half" idx="10"/>
          </p:nvPr>
        </p:nvSpPr>
        <p:spPr/>
        <p:txBody>
          <a:bodyPr/>
          <a:lstStyle/>
          <a:p>
            <a:fld id="{50437E29-9D96-48DC-8741-451D21757F1F}" type="datetimeFigureOut">
              <a:rPr lang="en-IN" smtClean="0"/>
              <a:t>16-06-2021</a:t>
            </a:fld>
            <a:endParaRPr lang="en-IN"/>
          </a:p>
        </p:txBody>
      </p:sp>
      <p:sp>
        <p:nvSpPr>
          <p:cNvPr id="5" name="Footer Placeholder 4">
            <a:extLst>
              <a:ext uri="{FF2B5EF4-FFF2-40B4-BE49-F238E27FC236}">
                <a16:creationId xmlns:a16="http://schemas.microsoft.com/office/drawing/2014/main" id="{939CC1EE-5CBC-4C7E-AE5F-CFFCF56C5C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940BB86-8960-480D-8043-945E6A0FB2FA}"/>
              </a:ext>
            </a:extLst>
          </p:cNvPr>
          <p:cNvSpPr>
            <a:spLocks noGrp="1"/>
          </p:cNvSpPr>
          <p:nvPr>
            <p:ph type="sldNum" sz="quarter" idx="12"/>
          </p:nvPr>
        </p:nvSpPr>
        <p:spPr/>
        <p:txBody>
          <a:bodyPr/>
          <a:lstStyle/>
          <a:p>
            <a:fld id="{DCB251FA-0789-486E-AACC-C5C70711D788}" type="slidenum">
              <a:rPr lang="en-IN" smtClean="0"/>
              <a:t>‹#›</a:t>
            </a:fld>
            <a:endParaRPr lang="en-IN"/>
          </a:p>
        </p:txBody>
      </p:sp>
    </p:spTree>
    <p:extLst>
      <p:ext uri="{BB962C8B-B14F-4D97-AF65-F5344CB8AC3E}">
        <p14:creationId xmlns:p14="http://schemas.microsoft.com/office/powerpoint/2010/main" val="3411927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E597-555E-4AB0-8E44-228BD176FF2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6BA952B-522E-4872-9679-ECE2CE9A4B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221EDC3-4EBA-4F95-B145-9D8D22EE76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832BCA4-080A-4633-9357-BBBC68D188E1}"/>
              </a:ext>
            </a:extLst>
          </p:cNvPr>
          <p:cNvSpPr>
            <a:spLocks noGrp="1"/>
          </p:cNvSpPr>
          <p:nvPr>
            <p:ph type="dt" sz="half" idx="10"/>
          </p:nvPr>
        </p:nvSpPr>
        <p:spPr/>
        <p:txBody>
          <a:bodyPr/>
          <a:lstStyle/>
          <a:p>
            <a:fld id="{50437E29-9D96-48DC-8741-451D21757F1F}" type="datetimeFigureOut">
              <a:rPr lang="en-IN" smtClean="0"/>
              <a:t>16-06-2021</a:t>
            </a:fld>
            <a:endParaRPr lang="en-IN"/>
          </a:p>
        </p:txBody>
      </p:sp>
      <p:sp>
        <p:nvSpPr>
          <p:cNvPr id="6" name="Footer Placeholder 5">
            <a:extLst>
              <a:ext uri="{FF2B5EF4-FFF2-40B4-BE49-F238E27FC236}">
                <a16:creationId xmlns:a16="http://schemas.microsoft.com/office/drawing/2014/main" id="{381E04BD-F863-49ED-8369-5F7EF056F71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4D4A521-C88B-456C-BF99-9FBDE5A6ADF3}"/>
              </a:ext>
            </a:extLst>
          </p:cNvPr>
          <p:cNvSpPr>
            <a:spLocks noGrp="1"/>
          </p:cNvSpPr>
          <p:nvPr>
            <p:ph type="sldNum" sz="quarter" idx="12"/>
          </p:nvPr>
        </p:nvSpPr>
        <p:spPr/>
        <p:txBody>
          <a:bodyPr/>
          <a:lstStyle/>
          <a:p>
            <a:fld id="{DCB251FA-0789-486E-AACC-C5C70711D788}" type="slidenum">
              <a:rPr lang="en-IN" smtClean="0"/>
              <a:t>‹#›</a:t>
            </a:fld>
            <a:endParaRPr lang="en-IN"/>
          </a:p>
        </p:txBody>
      </p:sp>
    </p:spTree>
    <p:extLst>
      <p:ext uri="{BB962C8B-B14F-4D97-AF65-F5344CB8AC3E}">
        <p14:creationId xmlns:p14="http://schemas.microsoft.com/office/powerpoint/2010/main" val="398620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2753F-EDA9-44FE-BD87-079F5F9EEC4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EBE9194-2309-4114-B421-CDA948D5C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BF1446-A87D-462F-B0EE-6B96716539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856C133-E23F-403A-B0A6-6813C6C8C1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6105E5-75CA-488D-B5CD-2B483D5468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00BC858-BCBA-43CB-87FE-68C12F719D89}"/>
              </a:ext>
            </a:extLst>
          </p:cNvPr>
          <p:cNvSpPr>
            <a:spLocks noGrp="1"/>
          </p:cNvSpPr>
          <p:nvPr>
            <p:ph type="dt" sz="half" idx="10"/>
          </p:nvPr>
        </p:nvSpPr>
        <p:spPr/>
        <p:txBody>
          <a:bodyPr/>
          <a:lstStyle/>
          <a:p>
            <a:fld id="{50437E29-9D96-48DC-8741-451D21757F1F}" type="datetimeFigureOut">
              <a:rPr lang="en-IN" smtClean="0"/>
              <a:t>16-06-2021</a:t>
            </a:fld>
            <a:endParaRPr lang="en-IN"/>
          </a:p>
        </p:txBody>
      </p:sp>
      <p:sp>
        <p:nvSpPr>
          <p:cNvPr id="8" name="Footer Placeholder 7">
            <a:extLst>
              <a:ext uri="{FF2B5EF4-FFF2-40B4-BE49-F238E27FC236}">
                <a16:creationId xmlns:a16="http://schemas.microsoft.com/office/drawing/2014/main" id="{B1711BC6-EE9C-494D-B6F5-B19DD9C9656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EC49716-D0E2-4613-8A26-87384B11E7C9}"/>
              </a:ext>
            </a:extLst>
          </p:cNvPr>
          <p:cNvSpPr>
            <a:spLocks noGrp="1"/>
          </p:cNvSpPr>
          <p:nvPr>
            <p:ph type="sldNum" sz="quarter" idx="12"/>
          </p:nvPr>
        </p:nvSpPr>
        <p:spPr/>
        <p:txBody>
          <a:bodyPr/>
          <a:lstStyle/>
          <a:p>
            <a:fld id="{DCB251FA-0789-486E-AACC-C5C70711D788}" type="slidenum">
              <a:rPr lang="en-IN" smtClean="0"/>
              <a:t>‹#›</a:t>
            </a:fld>
            <a:endParaRPr lang="en-IN"/>
          </a:p>
        </p:txBody>
      </p:sp>
    </p:spTree>
    <p:extLst>
      <p:ext uri="{BB962C8B-B14F-4D97-AF65-F5344CB8AC3E}">
        <p14:creationId xmlns:p14="http://schemas.microsoft.com/office/powerpoint/2010/main" val="90960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ACE20-93E0-4770-AF37-73CDB6CA774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03199DA-29DE-475B-9019-23B5A0E62A06}"/>
              </a:ext>
            </a:extLst>
          </p:cNvPr>
          <p:cNvSpPr>
            <a:spLocks noGrp="1"/>
          </p:cNvSpPr>
          <p:nvPr>
            <p:ph type="dt" sz="half" idx="10"/>
          </p:nvPr>
        </p:nvSpPr>
        <p:spPr/>
        <p:txBody>
          <a:bodyPr/>
          <a:lstStyle/>
          <a:p>
            <a:fld id="{50437E29-9D96-48DC-8741-451D21757F1F}" type="datetimeFigureOut">
              <a:rPr lang="en-IN" smtClean="0"/>
              <a:t>16-06-2021</a:t>
            </a:fld>
            <a:endParaRPr lang="en-IN"/>
          </a:p>
        </p:txBody>
      </p:sp>
      <p:sp>
        <p:nvSpPr>
          <p:cNvPr id="4" name="Footer Placeholder 3">
            <a:extLst>
              <a:ext uri="{FF2B5EF4-FFF2-40B4-BE49-F238E27FC236}">
                <a16:creationId xmlns:a16="http://schemas.microsoft.com/office/drawing/2014/main" id="{6BA893A6-BA82-4D20-AB91-3F52B086B50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CB65EF9-2DDF-4CA9-851D-5F00F745FF35}"/>
              </a:ext>
            </a:extLst>
          </p:cNvPr>
          <p:cNvSpPr>
            <a:spLocks noGrp="1"/>
          </p:cNvSpPr>
          <p:nvPr>
            <p:ph type="sldNum" sz="quarter" idx="12"/>
          </p:nvPr>
        </p:nvSpPr>
        <p:spPr/>
        <p:txBody>
          <a:bodyPr/>
          <a:lstStyle/>
          <a:p>
            <a:fld id="{DCB251FA-0789-486E-AACC-C5C70711D788}" type="slidenum">
              <a:rPr lang="en-IN" smtClean="0"/>
              <a:t>‹#›</a:t>
            </a:fld>
            <a:endParaRPr lang="en-IN"/>
          </a:p>
        </p:txBody>
      </p:sp>
    </p:spTree>
    <p:extLst>
      <p:ext uri="{BB962C8B-B14F-4D97-AF65-F5344CB8AC3E}">
        <p14:creationId xmlns:p14="http://schemas.microsoft.com/office/powerpoint/2010/main" val="275176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8052A3-97BD-42F6-88FE-4F2B71CD09D1}"/>
              </a:ext>
            </a:extLst>
          </p:cNvPr>
          <p:cNvSpPr>
            <a:spLocks noGrp="1"/>
          </p:cNvSpPr>
          <p:nvPr>
            <p:ph type="dt" sz="half" idx="10"/>
          </p:nvPr>
        </p:nvSpPr>
        <p:spPr/>
        <p:txBody>
          <a:bodyPr/>
          <a:lstStyle/>
          <a:p>
            <a:fld id="{50437E29-9D96-48DC-8741-451D21757F1F}" type="datetimeFigureOut">
              <a:rPr lang="en-IN" smtClean="0"/>
              <a:t>16-06-2021</a:t>
            </a:fld>
            <a:endParaRPr lang="en-IN"/>
          </a:p>
        </p:txBody>
      </p:sp>
      <p:sp>
        <p:nvSpPr>
          <p:cNvPr id="3" name="Footer Placeholder 2">
            <a:extLst>
              <a:ext uri="{FF2B5EF4-FFF2-40B4-BE49-F238E27FC236}">
                <a16:creationId xmlns:a16="http://schemas.microsoft.com/office/drawing/2014/main" id="{C404CB55-A302-4270-93C8-3AEC08CE28C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33C087E-D22C-4EF0-92A7-9B9E9D4577D0}"/>
              </a:ext>
            </a:extLst>
          </p:cNvPr>
          <p:cNvSpPr>
            <a:spLocks noGrp="1"/>
          </p:cNvSpPr>
          <p:nvPr>
            <p:ph type="sldNum" sz="quarter" idx="12"/>
          </p:nvPr>
        </p:nvSpPr>
        <p:spPr/>
        <p:txBody>
          <a:bodyPr/>
          <a:lstStyle/>
          <a:p>
            <a:fld id="{DCB251FA-0789-486E-AACC-C5C70711D788}" type="slidenum">
              <a:rPr lang="en-IN" smtClean="0"/>
              <a:t>‹#›</a:t>
            </a:fld>
            <a:endParaRPr lang="en-IN"/>
          </a:p>
        </p:txBody>
      </p:sp>
    </p:spTree>
    <p:extLst>
      <p:ext uri="{BB962C8B-B14F-4D97-AF65-F5344CB8AC3E}">
        <p14:creationId xmlns:p14="http://schemas.microsoft.com/office/powerpoint/2010/main" val="1306379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E385C-9224-4BD7-97A5-A242691176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DF33B91-D898-4C37-9836-91B3FF3E98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38B00BF-84AB-46A5-9842-67FF1CF4ED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7B1AEA-86BF-4CAE-87AB-BB2A34BFE40D}"/>
              </a:ext>
            </a:extLst>
          </p:cNvPr>
          <p:cNvSpPr>
            <a:spLocks noGrp="1"/>
          </p:cNvSpPr>
          <p:nvPr>
            <p:ph type="dt" sz="half" idx="10"/>
          </p:nvPr>
        </p:nvSpPr>
        <p:spPr/>
        <p:txBody>
          <a:bodyPr/>
          <a:lstStyle/>
          <a:p>
            <a:fld id="{50437E29-9D96-48DC-8741-451D21757F1F}" type="datetimeFigureOut">
              <a:rPr lang="en-IN" smtClean="0"/>
              <a:t>16-06-2021</a:t>
            </a:fld>
            <a:endParaRPr lang="en-IN"/>
          </a:p>
        </p:txBody>
      </p:sp>
      <p:sp>
        <p:nvSpPr>
          <p:cNvPr id="6" name="Footer Placeholder 5">
            <a:extLst>
              <a:ext uri="{FF2B5EF4-FFF2-40B4-BE49-F238E27FC236}">
                <a16:creationId xmlns:a16="http://schemas.microsoft.com/office/drawing/2014/main" id="{C38E02E5-A514-49FC-B917-EF9E2E358CC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0D5B55E-E3CF-4B28-ABEB-6B6E42C350A7}"/>
              </a:ext>
            </a:extLst>
          </p:cNvPr>
          <p:cNvSpPr>
            <a:spLocks noGrp="1"/>
          </p:cNvSpPr>
          <p:nvPr>
            <p:ph type="sldNum" sz="quarter" idx="12"/>
          </p:nvPr>
        </p:nvSpPr>
        <p:spPr/>
        <p:txBody>
          <a:bodyPr/>
          <a:lstStyle/>
          <a:p>
            <a:fld id="{DCB251FA-0789-486E-AACC-C5C70711D788}" type="slidenum">
              <a:rPr lang="en-IN" smtClean="0"/>
              <a:t>‹#›</a:t>
            </a:fld>
            <a:endParaRPr lang="en-IN"/>
          </a:p>
        </p:txBody>
      </p:sp>
    </p:spTree>
    <p:extLst>
      <p:ext uri="{BB962C8B-B14F-4D97-AF65-F5344CB8AC3E}">
        <p14:creationId xmlns:p14="http://schemas.microsoft.com/office/powerpoint/2010/main" val="318544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1FCFF-DFB0-411E-AB12-1B4B8F0FC7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CFA250E-5CFA-402B-9078-F8B7BBA916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A3DA7FE-F82E-47AD-8542-9C5856A280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C3ADE9-5B18-4C12-8097-4D7F4F73FF89}"/>
              </a:ext>
            </a:extLst>
          </p:cNvPr>
          <p:cNvSpPr>
            <a:spLocks noGrp="1"/>
          </p:cNvSpPr>
          <p:nvPr>
            <p:ph type="dt" sz="half" idx="10"/>
          </p:nvPr>
        </p:nvSpPr>
        <p:spPr/>
        <p:txBody>
          <a:bodyPr/>
          <a:lstStyle/>
          <a:p>
            <a:fld id="{50437E29-9D96-48DC-8741-451D21757F1F}" type="datetimeFigureOut">
              <a:rPr lang="en-IN" smtClean="0"/>
              <a:t>16-06-2021</a:t>
            </a:fld>
            <a:endParaRPr lang="en-IN"/>
          </a:p>
        </p:txBody>
      </p:sp>
      <p:sp>
        <p:nvSpPr>
          <p:cNvPr id="6" name="Footer Placeholder 5">
            <a:extLst>
              <a:ext uri="{FF2B5EF4-FFF2-40B4-BE49-F238E27FC236}">
                <a16:creationId xmlns:a16="http://schemas.microsoft.com/office/drawing/2014/main" id="{DCBD61E8-F3C1-4EC5-A9B8-98046538F7F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73D172-0AFA-4597-8E64-10ABBFC93109}"/>
              </a:ext>
            </a:extLst>
          </p:cNvPr>
          <p:cNvSpPr>
            <a:spLocks noGrp="1"/>
          </p:cNvSpPr>
          <p:nvPr>
            <p:ph type="sldNum" sz="quarter" idx="12"/>
          </p:nvPr>
        </p:nvSpPr>
        <p:spPr/>
        <p:txBody>
          <a:bodyPr/>
          <a:lstStyle/>
          <a:p>
            <a:fld id="{DCB251FA-0789-486E-AACC-C5C70711D788}" type="slidenum">
              <a:rPr lang="en-IN" smtClean="0"/>
              <a:t>‹#›</a:t>
            </a:fld>
            <a:endParaRPr lang="en-IN"/>
          </a:p>
        </p:txBody>
      </p:sp>
    </p:spTree>
    <p:extLst>
      <p:ext uri="{BB962C8B-B14F-4D97-AF65-F5344CB8AC3E}">
        <p14:creationId xmlns:p14="http://schemas.microsoft.com/office/powerpoint/2010/main" val="311680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E85263-9DB6-476E-A1EE-A3F8B4BECB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709D3CA-7285-4FBC-A3F8-DFFA3ABAAE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A9B730A-C1A9-4F32-9B74-E90DB8A337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37E29-9D96-48DC-8741-451D21757F1F}" type="datetimeFigureOut">
              <a:rPr lang="en-IN" smtClean="0"/>
              <a:t>16-06-2021</a:t>
            </a:fld>
            <a:endParaRPr lang="en-IN"/>
          </a:p>
        </p:txBody>
      </p:sp>
      <p:sp>
        <p:nvSpPr>
          <p:cNvPr id="5" name="Footer Placeholder 4">
            <a:extLst>
              <a:ext uri="{FF2B5EF4-FFF2-40B4-BE49-F238E27FC236}">
                <a16:creationId xmlns:a16="http://schemas.microsoft.com/office/drawing/2014/main" id="{143B539F-6512-4047-883C-C521EA54A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6A425F4-11F8-4E04-A80F-53E98DAA8D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251FA-0789-486E-AACC-C5C70711D788}" type="slidenum">
              <a:rPr lang="en-IN" smtClean="0"/>
              <a:t>‹#›</a:t>
            </a:fld>
            <a:endParaRPr lang="en-IN"/>
          </a:p>
        </p:txBody>
      </p:sp>
    </p:spTree>
    <p:extLst>
      <p:ext uri="{BB962C8B-B14F-4D97-AF65-F5344CB8AC3E}">
        <p14:creationId xmlns:p14="http://schemas.microsoft.com/office/powerpoint/2010/main" val="1010293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nature, cloud&#10;&#10;Description automatically generated">
            <a:extLst>
              <a:ext uri="{FF2B5EF4-FFF2-40B4-BE49-F238E27FC236}">
                <a16:creationId xmlns:a16="http://schemas.microsoft.com/office/drawing/2014/main" id="{DDB29424-851B-4575-A571-0D1192C62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33805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(v)Identity – who you are in Christ</a:t>
            </a:r>
            <a:endParaRPr lang="en-IN" sz="3200" dirty="0">
              <a:solidFill>
                <a:schemeClr val="bg1"/>
              </a:solidFill>
            </a:endParaRPr>
          </a:p>
        </p:txBody>
      </p:sp>
    </p:spTree>
    <p:extLst>
      <p:ext uri="{BB962C8B-B14F-4D97-AF65-F5344CB8AC3E}">
        <p14:creationId xmlns:p14="http://schemas.microsoft.com/office/powerpoint/2010/main" val="4177112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1077218"/>
          </a:xfrm>
          <a:prstGeom prst="rect">
            <a:avLst/>
          </a:prstGeom>
          <a:solidFill>
            <a:schemeClr val="tx1">
              <a:alpha val="25000"/>
            </a:schemeClr>
          </a:solidFill>
        </p:spPr>
        <p:txBody>
          <a:bodyPr wrap="square" rtlCol="0">
            <a:spAutoFit/>
          </a:bodyPr>
          <a:lstStyle/>
          <a:p>
            <a:pPr algn="ctr"/>
            <a:r>
              <a:rPr lang="en-US" sz="3200" dirty="0">
                <a:solidFill>
                  <a:schemeClr val="bg1"/>
                </a:solidFill>
              </a:rPr>
              <a:t>(vi)Action – believing, serving, interceding, </a:t>
            </a:r>
          </a:p>
          <a:p>
            <a:pPr algn="ctr"/>
            <a:r>
              <a:rPr lang="en-US" sz="3200" dirty="0">
                <a:solidFill>
                  <a:schemeClr val="bg1"/>
                </a:solidFill>
              </a:rPr>
              <a:t>fighting and getting things done in the spirit</a:t>
            </a:r>
            <a:endParaRPr lang="en-IN" sz="3200" dirty="0">
              <a:solidFill>
                <a:schemeClr val="bg1"/>
              </a:solidFill>
            </a:endParaRPr>
          </a:p>
        </p:txBody>
      </p:sp>
    </p:spTree>
    <p:extLst>
      <p:ext uri="{BB962C8B-B14F-4D97-AF65-F5344CB8AC3E}">
        <p14:creationId xmlns:p14="http://schemas.microsoft.com/office/powerpoint/2010/main" val="3801119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(vii)Growth – developing into Christlikeness</a:t>
            </a:r>
            <a:endParaRPr lang="en-IN" sz="3200" dirty="0">
              <a:solidFill>
                <a:schemeClr val="bg1"/>
              </a:solidFill>
            </a:endParaRPr>
          </a:p>
        </p:txBody>
      </p:sp>
    </p:spTree>
    <p:extLst>
      <p:ext uri="{BB962C8B-B14F-4D97-AF65-F5344CB8AC3E}">
        <p14:creationId xmlns:p14="http://schemas.microsoft.com/office/powerpoint/2010/main" val="521550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Our human spirit can grow in all these functions</a:t>
            </a:r>
            <a:endParaRPr lang="en-IN" sz="3200" dirty="0">
              <a:solidFill>
                <a:schemeClr val="bg1"/>
              </a:solidFill>
            </a:endParaRPr>
          </a:p>
        </p:txBody>
      </p:sp>
    </p:spTree>
    <p:extLst>
      <p:ext uri="{BB962C8B-B14F-4D97-AF65-F5344CB8AC3E}">
        <p14:creationId xmlns:p14="http://schemas.microsoft.com/office/powerpoint/2010/main" val="1835326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#2, As spirit beings we relate to God in the spirit</a:t>
            </a:r>
            <a:endParaRPr lang="en-IN" sz="3200" dirty="0">
              <a:solidFill>
                <a:schemeClr val="bg1"/>
              </a:solidFill>
            </a:endParaRPr>
          </a:p>
        </p:txBody>
      </p:sp>
    </p:spTree>
    <p:extLst>
      <p:ext uri="{BB962C8B-B14F-4D97-AF65-F5344CB8AC3E}">
        <p14:creationId xmlns:p14="http://schemas.microsoft.com/office/powerpoint/2010/main" val="2567081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197963" y="1253765"/>
            <a:ext cx="11547835" cy="1569660"/>
          </a:xfrm>
          <a:prstGeom prst="rect">
            <a:avLst/>
          </a:prstGeom>
          <a:solidFill>
            <a:schemeClr val="tx1">
              <a:alpha val="25000"/>
            </a:schemeClr>
          </a:solidFill>
        </p:spPr>
        <p:txBody>
          <a:bodyPr wrap="square" rtlCol="0">
            <a:spAutoFit/>
          </a:bodyPr>
          <a:lstStyle/>
          <a:p>
            <a:r>
              <a:rPr lang="en-US" sz="3200" dirty="0">
                <a:solidFill>
                  <a:schemeClr val="bg1"/>
                </a:solidFill>
              </a:rPr>
              <a:t>John 4:24</a:t>
            </a:r>
          </a:p>
          <a:p>
            <a:r>
              <a:rPr lang="en-US" sz="3200" dirty="0">
                <a:solidFill>
                  <a:schemeClr val="bg1"/>
                </a:solidFill>
              </a:rPr>
              <a:t>God is Spirit, and those who worship Him must worship in spirit and truth.</a:t>
            </a:r>
            <a:endParaRPr lang="en-IN" sz="3200" dirty="0">
              <a:solidFill>
                <a:schemeClr val="bg1"/>
              </a:solidFill>
            </a:endParaRPr>
          </a:p>
        </p:txBody>
      </p:sp>
    </p:spTree>
    <p:extLst>
      <p:ext uri="{BB962C8B-B14F-4D97-AF65-F5344CB8AC3E}">
        <p14:creationId xmlns:p14="http://schemas.microsoft.com/office/powerpoint/2010/main" val="3298823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197963" y="1253765"/>
            <a:ext cx="11547835" cy="1077218"/>
          </a:xfrm>
          <a:prstGeom prst="rect">
            <a:avLst/>
          </a:prstGeom>
          <a:solidFill>
            <a:schemeClr val="tx1">
              <a:alpha val="25000"/>
            </a:schemeClr>
          </a:solidFill>
        </p:spPr>
        <p:txBody>
          <a:bodyPr wrap="square" rtlCol="0">
            <a:spAutoFit/>
          </a:bodyPr>
          <a:lstStyle/>
          <a:p>
            <a:r>
              <a:rPr lang="en-US" sz="3200" dirty="0">
                <a:solidFill>
                  <a:schemeClr val="bg1"/>
                </a:solidFill>
              </a:rPr>
              <a:t>Philippians 3:3</a:t>
            </a:r>
          </a:p>
          <a:p>
            <a:r>
              <a:rPr lang="en-US" sz="3200" dirty="0">
                <a:solidFill>
                  <a:schemeClr val="bg1"/>
                </a:solidFill>
              </a:rPr>
              <a:t>we…worship God in the Spirit,...</a:t>
            </a:r>
            <a:endParaRPr lang="en-IN" sz="3200" dirty="0">
              <a:solidFill>
                <a:schemeClr val="bg1"/>
              </a:solidFill>
            </a:endParaRPr>
          </a:p>
        </p:txBody>
      </p:sp>
    </p:spTree>
    <p:extLst>
      <p:ext uri="{BB962C8B-B14F-4D97-AF65-F5344CB8AC3E}">
        <p14:creationId xmlns:p14="http://schemas.microsoft.com/office/powerpoint/2010/main" val="3814706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179109" y="1300899"/>
            <a:ext cx="11566689"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God speaks in the spirit realm</a:t>
            </a:r>
            <a:endParaRPr lang="en-IN" sz="3200" dirty="0">
              <a:solidFill>
                <a:schemeClr val="bg1"/>
              </a:solidFill>
            </a:endParaRPr>
          </a:p>
        </p:txBody>
      </p:sp>
    </p:spTree>
    <p:extLst>
      <p:ext uri="{BB962C8B-B14F-4D97-AF65-F5344CB8AC3E}">
        <p14:creationId xmlns:p14="http://schemas.microsoft.com/office/powerpoint/2010/main" val="4210168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179109" y="1300899"/>
            <a:ext cx="11566689" cy="1569660"/>
          </a:xfrm>
          <a:prstGeom prst="rect">
            <a:avLst/>
          </a:prstGeom>
          <a:solidFill>
            <a:schemeClr val="tx1">
              <a:alpha val="25000"/>
            </a:schemeClr>
          </a:solidFill>
        </p:spPr>
        <p:txBody>
          <a:bodyPr wrap="square" rtlCol="0">
            <a:spAutoFit/>
          </a:bodyPr>
          <a:lstStyle/>
          <a:p>
            <a:r>
              <a:rPr lang="en-US" sz="3200" dirty="0">
                <a:solidFill>
                  <a:schemeClr val="bg1"/>
                </a:solidFill>
              </a:rPr>
              <a:t>Romans 8:16</a:t>
            </a:r>
          </a:p>
          <a:p>
            <a:r>
              <a:rPr lang="en-US" sz="3200" dirty="0">
                <a:solidFill>
                  <a:schemeClr val="bg1"/>
                </a:solidFill>
              </a:rPr>
              <a:t>The Spirit Himself bears witness with our spirit that we are children of God,</a:t>
            </a:r>
            <a:endParaRPr lang="en-IN" sz="3200" dirty="0">
              <a:solidFill>
                <a:schemeClr val="bg1"/>
              </a:solidFill>
            </a:endParaRPr>
          </a:p>
        </p:txBody>
      </p:sp>
    </p:spTree>
    <p:extLst>
      <p:ext uri="{BB962C8B-B14F-4D97-AF65-F5344CB8AC3E}">
        <p14:creationId xmlns:p14="http://schemas.microsoft.com/office/powerpoint/2010/main" val="3833697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179109" y="1300899"/>
            <a:ext cx="11566689"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God reveals things to us by His Spirit (1 Corinthians 2:9-16)</a:t>
            </a:r>
            <a:endParaRPr lang="en-IN" sz="3200" dirty="0">
              <a:solidFill>
                <a:schemeClr val="bg1"/>
              </a:solidFill>
            </a:endParaRPr>
          </a:p>
        </p:txBody>
      </p:sp>
    </p:spTree>
    <p:extLst>
      <p:ext uri="{BB962C8B-B14F-4D97-AF65-F5344CB8AC3E}">
        <p14:creationId xmlns:p14="http://schemas.microsoft.com/office/powerpoint/2010/main" val="1348521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4" y="1414022"/>
            <a:ext cx="11491274" cy="603628"/>
          </a:xfrm>
          <a:prstGeom prst="rect">
            <a:avLst/>
          </a:prstGeom>
          <a:solidFill>
            <a:schemeClr val="tx1">
              <a:alpha val="25000"/>
            </a:schemeClr>
          </a:solidFill>
        </p:spPr>
        <p:txBody>
          <a:bodyPr wrap="square" rtlCol="0">
            <a:spAutoFit/>
          </a:bodyPr>
          <a:lstStyle/>
          <a:p>
            <a:pPr algn="ctr"/>
            <a:r>
              <a:rPr lang="en-US" sz="3200" dirty="0">
                <a:solidFill>
                  <a:schemeClr val="bg1"/>
                </a:solidFill>
              </a:rPr>
              <a:t>#1, You are a spirit being</a:t>
            </a:r>
            <a:endParaRPr lang="en-IN" sz="3200" dirty="0">
              <a:solidFill>
                <a:schemeClr val="bg1"/>
              </a:solidFill>
            </a:endParaRPr>
          </a:p>
        </p:txBody>
      </p:sp>
    </p:spTree>
    <p:extLst>
      <p:ext uri="{BB962C8B-B14F-4D97-AF65-F5344CB8AC3E}">
        <p14:creationId xmlns:p14="http://schemas.microsoft.com/office/powerpoint/2010/main" val="2097052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141403" y="1348033"/>
            <a:ext cx="11604396" cy="1569660"/>
          </a:xfrm>
          <a:prstGeom prst="rect">
            <a:avLst/>
          </a:prstGeom>
          <a:solidFill>
            <a:schemeClr val="tx1">
              <a:alpha val="25000"/>
            </a:schemeClr>
          </a:solidFill>
        </p:spPr>
        <p:txBody>
          <a:bodyPr wrap="square" rtlCol="0">
            <a:spAutoFit/>
          </a:bodyPr>
          <a:lstStyle/>
          <a:p>
            <a:r>
              <a:rPr lang="en-US" sz="3200" dirty="0">
                <a:solidFill>
                  <a:schemeClr val="bg1"/>
                </a:solidFill>
              </a:rPr>
              <a:t>Hebrews 12:9</a:t>
            </a:r>
          </a:p>
          <a:p>
            <a:r>
              <a:rPr lang="en-US" sz="3200" dirty="0">
                <a:solidFill>
                  <a:schemeClr val="bg1"/>
                </a:solidFill>
              </a:rPr>
              <a:t>..Shall we not much more readily be in subjection to the Father of spirits and live?</a:t>
            </a:r>
            <a:endParaRPr lang="en-IN" sz="3200" dirty="0">
              <a:solidFill>
                <a:schemeClr val="bg1"/>
              </a:solidFill>
            </a:endParaRPr>
          </a:p>
        </p:txBody>
      </p:sp>
    </p:spTree>
    <p:extLst>
      <p:ext uri="{BB962C8B-B14F-4D97-AF65-F5344CB8AC3E}">
        <p14:creationId xmlns:p14="http://schemas.microsoft.com/office/powerpoint/2010/main" val="453693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1077218"/>
          </a:xfrm>
          <a:prstGeom prst="rect">
            <a:avLst/>
          </a:prstGeom>
          <a:solidFill>
            <a:schemeClr val="tx1">
              <a:alpha val="25000"/>
            </a:schemeClr>
          </a:solidFill>
        </p:spPr>
        <p:txBody>
          <a:bodyPr wrap="square" rtlCol="0">
            <a:spAutoFit/>
          </a:bodyPr>
          <a:lstStyle/>
          <a:p>
            <a:pPr algn="ctr"/>
            <a:r>
              <a:rPr lang="en-US" sz="3200" dirty="0">
                <a:solidFill>
                  <a:schemeClr val="bg1"/>
                </a:solidFill>
              </a:rPr>
              <a:t>#3, As spirit beings we live out of what </a:t>
            </a:r>
          </a:p>
          <a:p>
            <a:pPr algn="ctr"/>
            <a:r>
              <a:rPr lang="en-US" sz="3200" dirty="0">
                <a:solidFill>
                  <a:schemeClr val="bg1"/>
                </a:solidFill>
              </a:rPr>
              <a:t>God has done for us in the spirit</a:t>
            </a:r>
            <a:endParaRPr lang="en-IN" sz="3200" dirty="0">
              <a:solidFill>
                <a:schemeClr val="bg1"/>
              </a:solidFill>
            </a:endParaRPr>
          </a:p>
        </p:txBody>
      </p:sp>
    </p:spTree>
    <p:extLst>
      <p:ext uri="{BB962C8B-B14F-4D97-AF65-F5344CB8AC3E}">
        <p14:creationId xmlns:p14="http://schemas.microsoft.com/office/powerpoint/2010/main" val="423341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1569660"/>
          </a:xfrm>
          <a:prstGeom prst="rect">
            <a:avLst/>
          </a:prstGeom>
          <a:solidFill>
            <a:schemeClr val="tx1">
              <a:alpha val="25000"/>
            </a:schemeClr>
          </a:solidFill>
        </p:spPr>
        <p:txBody>
          <a:bodyPr wrap="square" rtlCol="0">
            <a:spAutoFit/>
          </a:bodyPr>
          <a:lstStyle/>
          <a:p>
            <a:pPr algn="ctr"/>
            <a:r>
              <a:rPr lang="en-US" sz="3200" dirty="0">
                <a:solidFill>
                  <a:schemeClr val="bg1"/>
                </a:solidFill>
              </a:rPr>
              <a:t>God completes the work in the spiritual realm </a:t>
            </a:r>
          </a:p>
          <a:p>
            <a:pPr algn="ctr"/>
            <a:r>
              <a:rPr lang="en-US" sz="3200" dirty="0">
                <a:solidFill>
                  <a:schemeClr val="bg1"/>
                </a:solidFill>
              </a:rPr>
              <a:t>and then invites us to live out of what </a:t>
            </a:r>
          </a:p>
          <a:p>
            <a:pPr algn="ctr"/>
            <a:r>
              <a:rPr lang="en-US" sz="3200" dirty="0">
                <a:solidFill>
                  <a:schemeClr val="bg1"/>
                </a:solidFill>
              </a:rPr>
              <a:t>He has already done for us</a:t>
            </a:r>
            <a:endParaRPr lang="en-IN" sz="3200" dirty="0">
              <a:solidFill>
                <a:schemeClr val="bg1"/>
              </a:solidFill>
            </a:endParaRPr>
          </a:p>
        </p:txBody>
      </p:sp>
    </p:spTree>
    <p:extLst>
      <p:ext uri="{BB962C8B-B14F-4D97-AF65-F5344CB8AC3E}">
        <p14:creationId xmlns:p14="http://schemas.microsoft.com/office/powerpoint/2010/main" val="3166739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1077218"/>
          </a:xfrm>
          <a:prstGeom prst="rect">
            <a:avLst/>
          </a:prstGeom>
          <a:solidFill>
            <a:schemeClr val="tx1">
              <a:alpha val="25000"/>
            </a:schemeClr>
          </a:solidFill>
        </p:spPr>
        <p:txBody>
          <a:bodyPr wrap="square" rtlCol="0">
            <a:spAutoFit/>
          </a:bodyPr>
          <a:lstStyle/>
          <a:p>
            <a:pPr algn="ctr"/>
            <a:r>
              <a:rPr lang="en-US" sz="3200" dirty="0">
                <a:solidFill>
                  <a:schemeClr val="bg1"/>
                </a:solidFill>
              </a:rPr>
              <a:t>What we were before being born again </a:t>
            </a:r>
          </a:p>
          <a:p>
            <a:pPr algn="ctr"/>
            <a:r>
              <a:rPr lang="en-US" sz="3200" dirty="0">
                <a:solidFill>
                  <a:schemeClr val="bg1"/>
                </a:solidFill>
              </a:rPr>
              <a:t>(Ephesians 2:1-3; Ephesians 4:17-19)</a:t>
            </a:r>
            <a:endParaRPr lang="en-IN" sz="3200" dirty="0">
              <a:solidFill>
                <a:schemeClr val="bg1"/>
              </a:solidFill>
            </a:endParaRPr>
          </a:p>
        </p:txBody>
      </p:sp>
    </p:spTree>
    <p:extLst>
      <p:ext uri="{BB962C8B-B14F-4D97-AF65-F5344CB8AC3E}">
        <p14:creationId xmlns:p14="http://schemas.microsoft.com/office/powerpoint/2010/main" val="3191107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We must live out of our new life and identity in Christ</a:t>
            </a:r>
            <a:endParaRPr lang="en-IN" sz="3200" dirty="0">
              <a:solidFill>
                <a:schemeClr val="bg1"/>
              </a:solidFill>
            </a:endParaRPr>
          </a:p>
        </p:txBody>
      </p:sp>
    </p:spTree>
    <p:extLst>
      <p:ext uri="{BB962C8B-B14F-4D97-AF65-F5344CB8AC3E}">
        <p14:creationId xmlns:p14="http://schemas.microsoft.com/office/powerpoint/2010/main" val="1045962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We must understand how the spiritual realm views the believer</a:t>
            </a:r>
            <a:endParaRPr lang="en-IN" sz="3200" dirty="0">
              <a:solidFill>
                <a:schemeClr val="bg1"/>
              </a:solidFill>
            </a:endParaRPr>
          </a:p>
        </p:txBody>
      </p:sp>
    </p:spTree>
    <p:extLst>
      <p:ext uri="{BB962C8B-B14F-4D97-AF65-F5344CB8AC3E}">
        <p14:creationId xmlns:p14="http://schemas.microsoft.com/office/powerpoint/2010/main" val="2174040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1077218"/>
          </a:xfrm>
          <a:prstGeom prst="rect">
            <a:avLst/>
          </a:prstGeom>
          <a:solidFill>
            <a:schemeClr val="tx1">
              <a:alpha val="25000"/>
            </a:schemeClr>
          </a:solidFill>
        </p:spPr>
        <p:txBody>
          <a:bodyPr wrap="square" rtlCol="0">
            <a:spAutoFit/>
          </a:bodyPr>
          <a:lstStyle/>
          <a:p>
            <a:pPr algn="ctr"/>
            <a:r>
              <a:rPr lang="en-US" sz="3200" dirty="0">
                <a:solidFill>
                  <a:schemeClr val="bg1"/>
                </a:solidFill>
              </a:rPr>
              <a:t>We must live by the Word and walk in the Spirit</a:t>
            </a:r>
          </a:p>
          <a:p>
            <a:pPr algn="ctr"/>
            <a:r>
              <a:rPr lang="en-US" sz="3200" dirty="0">
                <a:solidFill>
                  <a:schemeClr val="bg1"/>
                </a:solidFill>
              </a:rPr>
              <a:t>(Matthew 4:4, Galatians 5:16,18,25)</a:t>
            </a:r>
            <a:endParaRPr lang="en-IN" sz="3200" dirty="0">
              <a:solidFill>
                <a:schemeClr val="bg1"/>
              </a:solidFill>
            </a:endParaRPr>
          </a:p>
        </p:txBody>
      </p:sp>
    </p:spTree>
    <p:extLst>
      <p:ext uri="{BB962C8B-B14F-4D97-AF65-F5344CB8AC3E}">
        <p14:creationId xmlns:p14="http://schemas.microsoft.com/office/powerpoint/2010/main" val="678591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We must develop and strengthen our spiritual functions</a:t>
            </a:r>
            <a:endParaRPr lang="en-IN" sz="3200" dirty="0">
              <a:solidFill>
                <a:schemeClr val="bg1"/>
              </a:solidFill>
            </a:endParaRPr>
          </a:p>
        </p:txBody>
      </p:sp>
    </p:spTree>
    <p:extLst>
      <p:ext uri="{BB962C8B-B14F-4D97-AF65-F5344CB8AC3E}">
        <p14:creationId xmlns:p14="http://schemas.microsoft.com/office/powerpoint/2010/main" val="2353095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1077218"/>
          </a:xfrm>
          <a:prstGeom prst="rect">
            <a:avLst/>
          </a:prstGeom>
          <a:solidFill>
            <a:schemeClr val="tx1">
              <a:alpha val="25000"/>
            </a:schemeClr>
          </a:solidFill>
        </p:spPr>
        <p:txBody>
          <a:bodyPr wrap="square" rtlCol="0">
            <a:spAutoFit/>
          </a:bodyPr>
          <a:lstStyle/>
          <a:p>
            <a:pPr algn="ctr"/>
            <a:r>
              <a:rPr lang="en-US" sz="3200" dirty="0">
                <a:solidFill>
                  <a:schemeClr val="bg1"/>
                </a:solidFill>
              </a:rPr>
              <a:t>#4, As spirit beings we walk by faith in God and with a renewed mind</a:t>
            </a:r>
          </a:p>
          <a:p>
            <a:pPr algn="ctr"/>
            <a:r>
              <a:rPr lang="en-US" sz="3200" dirty="0">
                <a:solidFill>
                  <a:schemeClr val="bg1"/>
                </a:solidFill>
              </a:rPr>
              <a:t>(2 Corinthians 5:7, Hebrews 11:1, 1 John 5:4)</a:t>
            </a:r>
            <a:endParaRPr lang="en-IN" sz="3200" dirty="0">
              <a:solidFill>
                <a:schemeClr val="bg1"/>
              </a:solidFill>
            </a:endParaRPr>
          </a:p>
        </p:txBody>
      </p:sp>
    </p:spTree>
    <p:extLst>
      <p:ext uri="{BB962C8B-B14F-4D97-AF65-F5344CB8AC3E}">
        <p14:creationId xmlns:p14="http://schemas.microsoft.com/office/powerpoint/2010/main" val="758933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1077218"/>
          </a:xfrm>
          <a:prstGeom prst="rect">
            <a:avLst/>
          </a:prstGeom>
          <a:solidFill>
            <a:schemeClr val="tx1">
              <a:alpha val="25000"/>
            </a:schemeClr>
          </a:solidFill>
        </p:spPr>
        <p:txBody>
          <a:bodyPr wrap="square" rtlCol="0">
            <a:spAutoFit/>
          </a:bodyPr>
          <a:lstStyle/>
          <a:p>
            <a:pPr algn="ctr"/>
            <a:r>
              <a:rPr lang="en-US" sz="3200" dirty="0">
                <a:solidFill>
                  <a:schemeClr val="bg1"/>
                </a:solidFill>
              </a:rPr>
              <a:t>What God has made freely available to us by grace, </a:t>
            </a:r>
          </a:p>
          <a:p>
            <a:pPr algn="ctr"/>
            <a:r>
              <a:rPr lang="en-US" sz="3200" dirty="0">
                <a:solidFill>
                  <a:schemeClr val="bg1"/>
                </a:solidFill>
              </a:rPr>
              <a:t>we must receive by faith</a:t>
            </a:r>
            <a:endParaRPr lang="en-IN" sz="3200" dirty="0">
              <a:solidFill>
                <a:schemeClr val="bg1"/>
              </a:solidFill>
            </a:endParaRPr>
          </a:p>
        </p:txBody>
      </p:sp>
    </p:spTree>
    <p:extLst>
      <p:ext uri="{BB962C8B-B14F-4D97-AF65-F5344CB8AC3E}">
        <p14:creationId xmlns:p14="http://schemas.microsoft.com/office/powerpoint/2010/main" val="1250030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1569660"/>
          </a:xfrm>
          <a:prstGeom prst="rect">
            <a:avLst/>
          </a:prstGeom>
          <a:solidFill>
            <a:schemeClr val="tx1">
              <a:alpha val="25000"/>
            </a:schemeClr>
          </a:solidFill>
        </p:spPr>
        <p:txBody>
          <a:bodyPr wrap="square" rtlCol="0">
            <a:spAutoFit/>
          </a:bodyPr>
          <a:lstStyle/>
          <a:p>
            <a:r>
              <a:rPr lang="en-US" sz="3200" dirty="0">
                <a:solidFill>
                  <a:schemeClr val="bg1"/>
                </a:solidFill>
              </a:rPr>
              <a:t>1 Thessalonians 5:23</a:t>
            </a:r>
          </a:p>
          <a:p>
            <a:r>
              <a:rPr lang="en-US" sz="3200" dirty="0">
                <a:solidFill>
                  <a:schemeClr val="bg1"/>
                </a:solidFill>
              </a:rPr>
              <a:t>...may your whole spirit, soul, and body be preserved blameless at the coming of our Lord Jesus Christ. </a:t>
            </a:r>
            <a:endParaRPr lang="en-IN" sz="3200" dirty="0">
              <a:solidFill>
                <a:schemeClr val="bg1"/>
              </a:solidFill>
            </a:endParaRPr>
          </a:p>
        </p:txBody>
      </p:sp>
    </p:spTree>
    <p:extLst>
      <p:ext uri="{BB962C8B-B14F-4D97-AF65-F5344CB8AC3E}">
        <p14:creationId xmlns:p14="http://schemas.microsoft.com/office/powerpoint/2010/main" val="816575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We take action in the spiritual realm</a:t>
            </a:r>
            <a:endParaRPr lang="en-IN" sz="3200" dirty="0">
              <a:solidFill>
                <a:schemeClr val="bg1"/>
              </a:solidFill>
            </a:endParaRPr>
          </a:p>
        </p:txBody>
      </p:sp>
    </p:spTree>
    <p:extLst>
      <p:ext uri="{BB962C8B-B14F-4D97-AF65-F5344CB8AC3E}">
        <p14:creationId xmlns:p14="http://schemas.microsoft.com/office/powerpoint/2010/main" val="3870650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7" y="1348033"/>
            <a:ext cx="11651531"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#5, As spirit beings we set our gaze on the eternal</a:t>
            </a:r>
            <a:endParaRPr lang="en-IN" sz="3200" dirty="0">
              <a:solidFill>
                <a:schemeClr val="bg1"/>
              </a:solidFill>
            </a:endParaRPr>
          </a:p>
        </p:txBody>
      </p:sp>
    </p:spTree>
    <p:extLst>
      <p:ext uri="{BB962C8B-B14F-4D97-AF65-F5344CB8AC3E}">
        <p14:creationId xmlns:p14="http://schemas.microsoft.com/office/powerpoint/2010/main" val="417071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5" y="1357460"/>
            <a:ext cx="11651534" cy="4022446"/>
          </a:xfrm>
          <a:prstGeom prst="rect">
            <a:avLst/>
          </a:prstGeom>
          <a:solidFill>
            <a:schemeClr val="tx1">
              <a:alpha val="25000"/>
            </a:schemeClr>
          </a:solidFill>
        </p:spPr>
        <p:txBody>
          <a:bodyPr wrap="square" rtlCol="0">
            <a:spAutoFit/>
          </a:bodyPr>
          <a:lstStyle/>
          <a:p>
            <a:r>
              <a:rPr lang="en-US" sz="3200" dirty="0">
                <a:solidFill>
                  <a:schemeClr val="bg1"/>
                </a:solidFill>
              </a:rPr>
              <a:t>2 Corinthians 4:16-18</a:t>
            </a:r>
          </a:p>
          <a:p>
            <a:r>
              <a:rPr lang="en-US" sz="3200" dirty="0">
                <a:solidFill>
                  <a:schemeClr val="bg1"/>
                </a:solidFill>
              </a:rPr>
              <a:t>16 Therefore we do not lose heart. Even though our outward man is perishing, yet the inward man is being renewed day by day. </a:t>
            </a:r>
          </a:p>
          <a:p>
            <a:r>
              <a:rPr lang="en-US" sz="3200" dirty="0">
                <a:solidFill>
                  <a:schemeClr val="bg1"/>
                </a:solidFill>
              </a:rPr>
              <a:t>17 For our light affliction, which is but for a moment, is working for us a far more exceeding and eternal weight of glory, </a:t>
            </a:r>
          </a:p>
          <a:p>
            <a:r>
              <a:rPr lang="en-US" sz="3200" dirty="0">
                <a:solidFill>
                  <a:schemeClr val="bg1"/>
                </a:solidFill>
              </a:rPr>
              <a:t>18 while we do not look at the things which are seen, but at the things which are not seen. For the things which are seen are temporary, but the things which are not seen are eternal. </a:t>
            </a:r>
          </a:p>
        </p:txBody>
      </p:sp>
    </p:spTree>
    <p:extLst>
      <p:ext uri="{BB962C8B-B14F-4D97-AF65-F5344CB8AC3E}">
        <p14:creationId xmlns:p14="http://schemas.microsoft.com/office/powerpoint/2010/main" val="1413035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54525" y="1357460"/>
            <a:ext cx="11651534" cy="3046988"/>
          </a:xfrm>
          <a:prstGeom prst="rect">
            <a:avLst/>
          </a:prstGeom>
          <a:solidFill>
            <a:schemeClr val="tx1">
              <a:alpha val="25000"/>
            </a:schemeClr>
          </a:solidFill>
        </p:spPr>
        <p:txBody>
          <a:bodyPr wrap="square" rtlCol="0">
            <a:spAutoFit/>
          </a:bodyPr>
          <a:lstStyle/>
          <a:p>
            <a:r>
              <a:rPr lang="en-US" sz="3200" dirty="0">
                <a:solidFill>
                  <a:schemeClr val="bg1"/>
                </a:solidFill>
              </a:rPr>
              <a:t>#1, You are a spirit being</a:t>
            </a:r>
          </a:p>
          <a:p>
            <a:r>
              <a:rPr lang="en-US" sz="3200" dirty="0">
                <a:solidFill>
                  <a:schemeClr val="bg1"/>
                </a:solidFill>
              </a:rPr>
              <a:t>#2, As spirit beings we relate to God in the spirit</a:t>
            </a:r>
          </a:p>
          <a:p>
            <a:r>
              <a:rPr lang="en-US" sz="3200" dirty="0">
                <a:solidFill>
                  <a:schemeClr val="bg1"/>
                </a:solidFill>
              </a:rPr>
              <a:t>#3, As spirit beings we live out of what God has done for us in the spirit</a:t>
            </a:r>
          </a:p>
          <a:p>
            <a:r>
              <a:rPr lang="en-US" sz="3200" dirty="0">
                <a:solidFill>
                  <a:schemeClr val="bg1"/>
                </a:solidFill>
              </a:rPr>
              <a:t>#4, As spirit beings we walk by faith in God and with a renewed mind</a:t>
            </a:r>
          </a:p>
          <a:p>
            <a:r>
              <a:rPr lang="en-US" sz="3200" dirty="0">
                <a:solidFill>
                  <a:schemeClr val="bg1"/>
                </a:solidFill>
              </a:rPr>
              <a:t>#5, As spirit beings we set our gaze on the eternal</a:t>
            </a:r>
          </a:p>
        </p:txBody>
      </p:sp>
    </p:spTree>
    <p:extLst>
      <p:ext uri="{BB962C8B-B14F-4D97-AF65-F5344CB8AC3E}">
        <p14:creationId xmlns:p14="http://schemas.microsoft.com/office/powerpoint/2010/main" val="3236531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God is the Father of spirits (Hebrews 12:9)</a:t>
            </a:r>
            <a:endParaRPr lang="en-IN" sz="3200" dirty="0">
              <a:solidFill>
                <a:schemeClr val="bg1"/>
              </a:solidFill>
            </a:endParaRPr>
          </a:p>
        </p:txBody>
      </p:sp>
    </p:spTree>
    <p:extLst>
      <p:ext uri="{BB962C8B-B14F-4D97-AF65-F5344CB8AC3E}">
        <p14:creationId xmlns:p14="http://schemas.microsoft.com/office/powerpoint/2010/main" val="296482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He has set eternity in our hearts (Ecclesiastes 3:11)</a:t>
            </a:r>
            <a:endParaRPr lang="en-IN" sz="3200" dirty="0">
              <a:solidFill>
                <a:schemeClr val="bg1"/>
              </a:solidFill>
            </a:endParaRPr>
          </a:p>
        </p:txBody>
      </p:sp>
    </p:spTree>
    <p:extLst>
      <p:ext uri="{BB962C8B-B14F-4D97-AF65-F5344CB8AC3E}">
        <p14:creationId xmlns:p14="http://schemas.microsoft.com/office/powerpoint/2010/main" val="201745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1077218"/>
          </a:xfrm>
          <a:prstGeom prst="rect">
            <a:avLst/>
          </a:prstGeom>
          <a:solidFill>
            <a:schemeClr val="tx1">
              <a:alpha val="25000"/>
            </a:schemeClr>
          </a:solidFill>
        </p:spPr>
        <p:txBody>
          <a:bodyPr wrap="square" rtlCol="0">
            <a:spAutoFit/>
          </a:bodyPr>
          <a:lstStyle/>
          <a:p>
            <a:pPr algn="ctr"/>
            <a:r>
              <a:rPr lang="en-US" sz="3200" dirty="0">
                <a:solidFill>
                  <a:schemeClr val="bg1"/>
                </a:solidFill>
              </a:rPr>
              <a:t>Seven functions of the human spirit:</a:t>
            </a:r>
          </a:p>
          <a:p>
            <a:pPr algn="ctr"/>
            <a:r>
              <a:rPr lang="en-US" sz="3200" dirty="0">
                <a:solidFill>
                  <a:schemeClr val="bg1"/>
                </a:solidFill>
              </a:rPr>
              <a:t>(</a:t>
            </a:r>
            <a:r>
              <a:rPr lang="en-US" sz="3200" dirty="0" err="1">
                <a:solidFill>
                  <a:schemeClr val="bg1"/>
                </a:solidFill>
              </a:rPr>
              <a:t>i</a:t>
            </a:r>
            <a:r>
              <a:rPr lang="en-US" sz="3200" dirty="0">
                <a:solidFill>
                  <a:schemeClr val="bg1"/>
                </a:solidFill>
              </a:rPr>
              <a:t>)Conscience – recognizing right and wrong</a:t>
            </a:r>
            <a:endParaRPr lang="en-IN" sz="3200" dirty="0">
              <a:solidFill>
                <a:schemeClr val="bg1"/>
              </a:solidFill>
            </a:endParaRPr>
          </a:p>
        </p:txBody>
      </p:sp>
    </p:spTree>
    <p:extLst>
      <p:ext uri="{BB962C8B-B14F-4D97-AF65-F5344CB8AC3E}">
        <p14:creationId xmlns:p14="http://schemas.microsoft.com/office/powerpoint/2010/main" val="3847738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1077218"/>
          </a:xfrm>
          <a:prstGeom prst="rect">
            <a:avLst/>
          </a:prstGeom>
          <a:solidFill>
            <a:schemeClr val="tx1">
              <a:alpha val="25000"/>
            </a:schemeClr>
          </a:solidFill>
        </p:spPr>
        <p:txBody>
          <a:bodyPr wrap="square" rtlCol="0">
            <a:spAutoFit/>
          </a:bodyPr>
          <a:lstStyle/>
          <a:p>
            <a:pPr algn="ctr"/>
            <a:r>
              <a:rPr lang="en-US" sz="3200" dirty="0">
                <a:solidFill>
                  <a:schemeClr val="bg1"/>
                </a:solidFill>
              </a:rPr>
              <a:t>(ii)Knowing – spiritual revelation and </a:t>
            </a:r>
          </a:p>
          <a:p>
            <a:pPr algn="ctr"/>
            <a:r>
              <a:rPr lang="en-US" sz="3200" dirty="0">
                <a:solidFill>
                  <a:schemeClr val="bg1"/>
                </a:solidFill>
              </a:rPr>
              <a:t>knowledge through spirit senses</a:t>
            </a:r>
            <a:endParaRPr lang="en-IN" sz="3200" dirty="0">
              <a:solidFill>
                <a:schemeClr val="bg1"/>
              </a:solidFill>
            </a:endParaRPr>
          </a:p>
        </p:txBody>
      </p:sp>
    </p:spTree>
    <p:extLst>
      <p:ext uri="{BB962C8B-B14F-4D97-AF65-F5344CB8AC3E}">
        <p14:creationId xmlns:p14="http://schemas.microsoft.com/office/powerpoint/2010/main" val="79471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584775"/>
          </a:xfrm>
          <a:prstGeom prst="rect">
            <a:avLst/>
          </a:prstGeom>
          <a:solidFill>
            <a:schemeClr val="tx1">
              <a:alpha val="25000"/>
            </a:schemeClr>
          </a:solidFill>
        </p:spPr>
        <p:txBody>
          <a:bodyPr wrap="square" rtlCol="0">
            <a:spAutoFit/>
          </a:bodyPr>
          <a:lstStyle/>
          <a:p>
            <a:pPr algn="ctr"/>
            <a:r>
              <a:rPr lang="en-US" sz="3200" dirty="0">
                <a:solidFill>
                  <a:schemeClr val="bg1"/>
                </a:solidFill>
              </a:rPr>
              <a:t>(iii)Communion – worship and fellowship with God</a:t>
            </a:r>
            <a:endParaRPr lang="en-IN" sz="3200" dirty="0">
              <a:solidFill>
                <a:schemeClr val="bg1"/>
              </a:solidFill>
            </a:endParaRPr>
          </a:p>
        </p:txBody>
      </p:sp>
    </p:spTree>
    <p:extLst>
      <p:ext uri="{BB962C8B-B14F-4D97-AF65-F5344CB8AC3E}">
        <p14:creationId xmlns:p14="http://schemas.microsoft.com/office/powerpoint/2010/main" val="4127583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FE65E-2E16-41C2-AD3C-16AAC52AE564}"/>
              </a:ext>
            </a:extLst>
          </p:cNvPr>
          <p:cNvSpPr txBox="1"/>
          <p:nvPr/>
        </p:nvSpPr>
        <p:spPr>
          <a:xfrm>
            <a:off x="207390" y="1329179"/>
            <a:ext cx="11538408" cy="1077218"/>
          </a:xfrm>
          <a:prstGeom prst="rect">
            <a:avLst/>
          </a:prstGeom>
          <a:solidFill>
            <a:schemeClr val="tx1">
              <a:alpha val="25000"/>
            </a:schemeClr>
          </a:solidFill>
        </p:spPr>
        <p:txBody>
          <a:bodyPr wrap="square" rtlCol="0">
            <a:spAutoFit/>
          </a:bodyPr>
          <a:lstStyle/>
          <a:p>
            <a:pPr algn="ctr"/>
            <a:r>
              <a:rPr lang="en-US" sz="3200" dirty="0">
                <a:solidFill>
                  <a:schemeClr val="bg1"/>
                </a:solidFill>
              </a:rPr>
              <a:t>(iv)Container – of the life, nature, grace, </a:t>
            </a:r>
          </a:p>
          <a:p>
            <a:pPr algn="ctr"/>
            <a:r>
              <a:rPr lang="en-US" sz="3200" dirty="0">
                <a:solidFill>
                  <a:schemeClr val="bg1"/>
                </a:solidFill>
              </a:rPr>
              <a:t>power, anointing and glory of God</a:t>
            </a:r>
            <a:endParaRPr lang="en-IN" sz="3200" dirty="0">
              <a:solidFill>
                <a:schemeClr val="bg1"/>
              </a:solidFill>
            </a:endParaRPr>
          </a:p>
        </p:txBody>
      </p:sp>
    </p:spTree>
    <p:extLst>
      <p:ext uri="{BB962C8B-B14F-4D97-AF65-F5344CB8AC3E}">
        <p14:creationId xmlns:p14="http://schemas.microsoft.com/office/powerpoint/2010/main" val="3814683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592</Words>
  <Application>Microsoft Office PowerPoint</Application>
  <PresentationFormat>Widescreen</PresentationFormat>
  <Paragraphs>55</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Ashish Raichur</dc:creator>
  <cp:lastModifiedBy>Ashish Raichur</cp:lastModifiedBy>
  <cp:revision>34</cp:revision>
  <dcterms:created xsi:type="dcterms:W3CDTF">2021-06-16T05:32:42Z</dcterms:created>
  <dcterms:modified xsi:type="dcterms:W3CDTF">2021-06-16T05:57:45Z</dcterms:modified>
</cp:coreProperties>
</file>