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70" r:id="rId14"/>
    <p:sldId id="269" r:id="rId15"/>
    <p:sldId id="271" r:id="rId16"/>
    <p:sldId id="272" r:id="rId17"/>
    <p:sldId id="273" r:id="rId18"/>
    <p:sldId id="274" r:id="rId19"/>
    <p:sldId id="27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725"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39A18-C42F-4AD1-8162-7AF675AD3B6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1927EF46-22C7-40EA-9581-FB718584F0A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95D94033-15E8-44F2-8897-7B0B8F1BA19A}"/>
              </a:ext>
            </a:extLst>
          </p:cNvPr>
          <p:cNvSpPr>
            <a:spLocks noGrp="1"/>
          </p:cNvSpPr>
          <p:nvPr>
            <p:ph type="dt" sz="half" idx="10"/>
          </p:nvPr>
        </p:nvSpPr>
        <p:spPr/>
        <p:txBody>
          <a:bodyPr/>
          <a:lstStyle/>
          <a:p>
            <a:fld id="{28EB6D08-A449-4732-B395-E82037884434}" type="datetimeFigureOut">
              <a:rPr lang="en-IN" smtClean="0"/>
              <a:t>20-05-2021</a:t>
            </a:fld>
            <a:endParaRPr lang="en-IN"/>
          </a:p>
        </p:txBody>
      </p:sp>
      <p:sp>
        <p:nvSpPr>
          <p:cNvPr id="5" name="Footer Placeholder 4">
            <a:extLst>
              <a:ext uri="{FF2B5EF4-FFF2-40B4-BE49-F238E27FC236}">
                <a16:creationId xmlns:a16="http://schemas.microsoft.com/office/drawing/2014/main" id="{7A34DABB-D7A4-4EB2-8091-99BF7451F59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C313356-6058-4B46-B06A-831CC345FD91}"/>
              </a:ext>
            </a:extLst>
          </p:cNvPr>
          <p:cNvSpPr>
            <a:spLocks noGrp="1"/>
          </p:cNvSpPr>
          <p:nvPr>
            <p:ph type="sldNum" sz="quarter" idx="12"/>
          </p:nvPr>
        </p:nvSpPr>
        <p:spPr/>
        <p:txBody>
          <a:bodyPr/>
          <a:lstStyle/>
          <a:p>
            <a:fld id="{12A7E33C-6C79-4190-90A9-F0F18AEBBB13}" type="slidenum">
              <a:rPr lang="en-IN" smtClean="0"/>
              <a:t>‹#›</a:t>
            </a:fld>
            <a:endParaRPr lang="en-IN"/>
          </a:p>
        </p:txBody>
      </p:sp>
    </p:spTree>
    <p:extLst>
      <p:ext uri="{BB962C8B-B14F-4D97-AF65-F5344CB8AC3E}">
        <p14:creationId xmlns:p14="http://schemas.microsoft.com/office/powerpoint/2010/main" val="2891119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A4DDA-BA33-475E-9BB4-E62108C90142}"/>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E5CC03FB-6130-44C2-B0C2-C1D293F9C2F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0416B89-0A3D-4E45-9CE7-DE0A1B757E72}"/>
              </a:ext>
            </a:extLst>
          </p:cNvPr>
          <p:cNvSpPr>
            <a:spLocks noGrp="1"/>
          </p:cNvSpPr>
          <p:nvPr>
            <p:ph type="dt" sz="half" idx="10"/>
          </p:nvPr>
        </p:nvSpPr>
        <p:spPr/>
        <p:txBody>
          <a:bodyPr/>
          <a:lstStyle/>
          <a:p>
            <a:fld id="{28EB6D08-A449-4732-B395-E82037884434}" type="datetimeFigureOut">
              <a:rPr lang="en-IN" smtClean="0"/>
              <a:t>20-05-2021</a:t>
            </a:fld>
            <a:endParaRPr lang="en-IN"/>
          </a:p>
        </p:txBody>
      </p:sp>
      <p:sp>
        <p:nvSpPr>
          <p:cNvPr id="5" name="Footer Placeholder 4">
            <a:extLst>
              <a:ext uri="{FF2B5EF4-FFF2-40B4-BE49-F238E27FC236}">
                <a16:creationId xmlns:a16="http://schemas.microsoft.com/office/drawing/2014/main" id="{9B0CAB29-23B7-4617-82CB-F5979F94796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79757A3-68E5-42EF-A784-EBE567366F6D}"/>
              </a:ext>
            </a:extLst>
          </p:cNvPr>
          <p:cNvSpPr>
            <a:spLocks noGrp="1"/>
          </p:cNvSpPr>
          <p:nvPr>
            <p:ph type="sldNum" sz="quarter" idx="12"/>
          </p:nvPr>
        </p:nvSpPr>
        <p:spPr/>
        <p:txBody>
          <a:bodyPr/>
          <a:lstStyle/>
          <a:p>
            <a:fld id="{12A7E33C-6C79-4190-90A9-F0F18AEBBB13}" type="slidenum">
              <a:rPr lang="en-IN" smtClean="0"/>
              <a:t>‹#›</a:t>
            </a:fld>
            <a:endParaRPr lang="en-IN"/>
          </a:p>
        </p:txBody>
      </p:sp>
    </p:spTree>
    <p:extLst>
      <p:ext uri="{BB962C8B-B14F-4D97-AF65-F5344CB8AC3E}">
        <p14:creationId xmlns:p14="http://schemas.microsoft.com/office/powerpoint/2010/main" val="2496153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DFD7336-EF26-4FC6-9FD2-7057855AF64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3E3C8FC7-8A13-4D5B-B33A-B10569B36CE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8DF4367-B357-48DF-8587-751008DAA759}"/>
              </a:ext>
            </a:extLst>
          </p:cNvPr>
          <p:cNvSpPr>
            <a:spLocks noGrp="1"/>
          </p:cNvSpPr>
          <p:nvPr>
            <p:ph type="dt" sz="half" idx="10"/>
          </p:nvPr>
        </p:nvSpPr>
        <p:spPr/>
        <p:txBody>
          <a:bodyPr/>
          <a:lstStyle/>
          <a:p>
            <a:fld id="{28EB6D08-A449-4732-B395-E82037884434}" type="datetimeFigureOut">
              <a:rPr lang="en-IN" smtClean="0"/>
              <a:t>20-05-2021</a:t>
            </a:fld>
            <a:endParaRPr lang="en-IN"/>
          </a:p>
        </p:txBody>
      </p:sp>
      <p:sp>
        <p:nvSpPr>
          <p:cNvPr id="5" name="Footer Placeholder 4">
            <a:extLst>
              <a:ext uri="{FF2B5EF4-FFF2-40B4-BE49-F238E27FC236}">
                <a16:creationId xmlns:a16="http://schemas.microsoft.com/office/drawing/2014/main" id="{F7861103-928A-4CCF-BB79-BE1F92F8C2E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626850C-8E8B-436C-89B1-9C7227200A1B}"/>
              </a:ext>
            </a:extLst>
          </p:cNvPr>
          <p:cNvSpPr>
            <a:spLocks noGrp="1"/>
          </p:cNvSpPr>
          <p:nvPr>
            <p:ph type="sldNum" sz="quarter" idx="12"/>
          </p:nvPr>
        </p:nvSpPr>
        <p:spPr/>
        <p:txBody>
          <a:bodyPr/>
          <a:lstStyle/>
          <a:p>
            <a:fld id="{12A7E33C-6C79-4190-90A9-F0F18AEBBB13}" type="slidenum">
              <a:rPr lang="en-IN" smtClean="0"/>
              <a:t>‹#›</a:t>
            </a:fld>
            <a:endParaRPr lang="en-IN"/>
          </a:p>
        </p:txBody>
      </p:sp>
    </p:spTree>
    <p:extLst>
      <p:ext uri="{BB962C8B-B14F-4D97-AF65-F5344CB8AC3E}">
        <p14:creationId xmlns:p14="http://schemas.microsoft.com/office/powerpoint/2010/main" val="3809391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43ED8B84-C828-4F96-8A45-DCE09F3E794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258045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F67C9-BD17-4DBA-9FD5-0FCCEF45813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7D2E6FC7-02D9-4776-B49E-2F1513B5818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853CF43-4F75-48A1-A31A-20308DC6B2C2}"/>
              </a:ext>
            </a:extLst>
          </p:cNvPr>
          <p:cNvSpPr>
            <a:spLocks noGrp="1"/>
          </p:cNvSpPr>
          <p:nvPr>
            <p:ph type="dt" sz="half" idx="10"/>
          </p:nvPr>
        </p:nvSpPr>
        <p:spPr/>
        <p:txBody>
          <a:bodyPr/>
          <a:lstStyle/>
          <a:p>
            <a:fld id="{28EB6D08-A449-4732-B395-E82037884434}" type="datetimeFigureOut">
              <a:rPr lang="en-IN" smtClean="0"/>
              <a:t>20-05-2021</a:t>
            </a:fld>
            <a:endParaRPr lang="en-IN"/>
          </a:p>
        </p:txBody>
      </p:sp>
      <p:sp>
        <p:nvSpPr>
          <p:cNvPr id="5" name="Footer Placeholder 4">
            <a:extLst>
              <a:ext uri="{FF2B5EF4-FFF2-40B4-BE49-F238E27FC236}">
                <a16:creationId xmlns:a16="http://schemas.microsoft.com/office/drawing/2014/main" id="{9769E8DE-F589-4A4A-B3B1-0E6025FEBE3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164E031-2DAC-4E5F-AFC3-5D5CBD20536A}"/>
              </a:ext>
            </a:extLst>
          </p:cNvPr>
          <p:cNvSpPr>
            <a:spLocks noGrp="1"/>
          </p:cNvSpPr>
          <p:nvPr>
            <p:ph type="sldNum" sz="quarter" idx="12"/>
          </p:nvPr>
        </p:nvSpPr>
        <p:spPr/>
        <p:txBody>
          <a:bodyPr/>
          <a:lstStyle/>
          <a:p>
            <a:fld id="{12A7E33C-6C79-4190-90A9-F0F18AEBBB13}" type="slidenum">
              <a:rPr lang="en-IN" smtClean="0"/>
              <a:t>‹#›</a:t>
            </a:fld>
            <a:endParaRPr lang="en-IN"/>
          </a:p>
        </p:txBody>
      </p:sp>
    </p:spTree>
    <p:extLst>
      <p:ext uri="{BB962C8B-B14F-4D97-AF65-F5344CB8AC3E}">
        <p14:creationId xmlns:p14="http://schemas.microsoft.com/office/powerpoint/2010/main" val="18780489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A7580-8BEF-4357-AE0F-4FA7D6E45EDF}"/>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74A95FE5-FC92-436B-8468-68C6AB678AB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76F775DA-791E-4081-979B-707E2CB4DC0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1D016C5C-EBC7-4270-A479-E5C1A5932473}"/>
              </a:ext>
            </a:extLst>
          </p:cNvPr>
          <p:cNvSpPr>
            <a:spLocks noGrp="1"/>
          </p:cNvSpPr>
          <p:nvPr>
            <p:ph type="dt" sz="half" idx="10"/>
          </p:nvPr>
        </p:nvSpPr>
        <p:spPr/>
        <p:txBody>
          <a:bodyPr/>
          <a:lstStyle/>
          <a:p>
            <a:fld id="{28EB6D08-A449-4732-B395-E82037884434}" type="datetimeFigureOut">
              <a:rPr lang="en-IN" smtClean="0"/>
              <a:t>20-05-2021</a:t>
            </a:fld>
            <a:endParaRPr lang="en-IN"/>
          </a:p>
        </p:txBody>
      </p:sp>
      <p:sp>
        <p:nvSpPr>
          <p:cNvPr id="6" name="Footer Placeholder 5">
            <a:extLst>
              <a:ext uri="{FF2B5EF4-FFF2-40B4-BE49-F238E27FC236}">
                <a16:creationId xmlns:a16="http://schemas.microsoft.com/office/drawing/2014/main" id="{6596477D-83C9-4177-BCA8-2D1F078F87A7}"/>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BEACC9AC-EDCC-47AA-8B9F-D0752B01384C}"/>
              </a:ext>
            </a:extLst>
          </p:cNvPr>
          <p:cNvSpPr>
            <a:spLocks noGrp="1"/>
          </p:cNvSpPr>
          <p:nvPr>
            <p:ph type="sldNum" sz="quarter" idx="12"/>
          </p:nvPr>
        </p:nvSpPr>
        <p:spPr/>
        <p:txBody>
          <a:bodyPr/>
          <a:lstStyle/>
          <a:p>
            <a:fld id="{12A7E33C-6C79-4190-90A9-F0F18AEBBB13}" type="slidenum">
              <a:rPr lang="en-IN" smtClean="0"/>
              <a:t>‹#›</a:t>
            </a:fld>
            <a:endParaRPr lang="en-IN"/>
          </a:p>
        </p:txBody>
      </p:sp>
    </p:spTree>
    <p:extLst>
      <p:ext uri="{BB962C8B-B14F-4D97-AF65-F5344CB8AC3E}">
        <p14:creationId xmlns:p14="http://schemas.microsoft.com/office/powerpoint/2010/main" val="2045578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029E3F-3CB7-4444-9344-2C8D8F9B9CEF}"/>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8863A0DC-6CBD-410D-9FEB-630CB2BB8E0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20DE6ED-D749-4801-99F2-EB4E48EA78B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4BAACD70-BFE7-4DF1-9038-F4FCCC3EE5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91D0D83-452C-4FA4-838A-664F3C3C882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8185A66A-E572-42CA-B70C-D9A5751FCDD8}"/>
              </a:ext>
            </a:extLst>
          </p:cNvPr>
          <p:cNvSpPr>
            <a:spLocks noGrp="1"/>
          </p:cNvSpPr>
          <p:nvPr>
            <p:ph type="dt" sz="half" idx="10"/>
          </p:nvPr>
        </p:nvSpPr>
        <p:spPr/>
        <p:txBody>
          <a:bodyPr/>
          <a:lstStyle/>
          <a:p>
            <a:fld id="{28EB6D08-A449-4732-B395-E82037884434}" type="datetimeFigureOut">
              <a:rPr lang="en-IN" smtClean="0"/>
              <a:t>20-05-2021</a:t>
            </a:fld>
            <a:endParaRPr lang="en-IN"/>
          </a:p>
        </p:txBody>
      </p:sp>
      <p:sp>
        <p:nvSpPr>
          <p:cNvPr id="8" name="Footer Placeholder 7">
            <a:extLst>
              <a:ext uri="{FF2B5EF4-FFF2-40B4-BE49-F238E27FC236}">
                <a16:creationId xmlns:a16="http://schemas.microsoft.com/office/drawing/2014/main" id="{515CC343-9EF7-41CB-A257-A1591A809CE2}"/>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2E04D014-D00E-4B99-8D00-BCECA62D27BA}"/>
              </a:ext>
            </a:extLst>
          </p:cNvPr>
          <p:cNvSpPr>
            <a:spLocks noGrp="1"/>
          </p:cNvSpPr>
          <p:nvPr>
            <p:ph type="sldNum" sz="quarter" idx="12"/>
          </p:nvPr>
        </p:nvSpPr>
        <p:spPr/>
        <p:txBody>
          <a:bodyPr/>
          <a:lstStyle/>
          <a:p>
            <a:fld id="{12A7E33C-6C79-4190-90A9-F0F18AEBBB13}" type="slidenum">
              <a:rPr lang="en-IN" smtClean="0"/>
              <a:t>‹#›</a:t>
            </a:fld>
            <a:endParaRPr lang="en-IN"/>
          </a:p>
        </p:txBody>
      </p:sp>
    </p:spTree>
    <p:extLst>
      <p:ext uri="{BB962C8B-B14F-4D97-AF65-F5344CB8AC3E}">
        <p14:creationId xmlns:p14="http://schemas.microsoft.com/office/powerpoint/2010/main" val="17624377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60E1D-0E97-446F-95EE-701ED85805D0}"/>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832FE0EB-4485-4432-883C-AFC44D4508E2}"/>
              </a:ext>
            </a:extLst>
          </p:cNvPr>
          <p:cNvSpPr>
            <a:spLocks noGrp="1"/>
          </p:cNvSpPr>
          <p:nvPr>
            <p:ph type="dt" sz="half" idx="10"/>
          </p:nvPr>
        </p:nvSpPr>
        <p:spPr/>
        <p:txBody>
          <a:bodyPr/>
          <a:lstStyle/>
          <a:p>
            <a:fld id="{28EB6D08-A449-4732-B395-E82037884434}" type="datetimeFigureOut">
              <a:rPr lang="en-IN" smtClean="0"/>
              <a:t>20-05-2021</a:t>
            </a:fld>
            <a:endParaRPr lang="en-IN"/>
          </a:p>
        </p:txBody>
      </p:sp>
      <p:sp>
        <p:nvSpPr>
          <p:cNvPr id="4" name="Footer Placeholder 3">
            <a:extLst>
              <a:ext uri="{FF2B5EF4-FFF2-40B4-BE49-F238E27FC236}">
                <a16:creationId xmlns:a16="http://schemas.microsoft.com/office/drawing/2014/main" id="{769916D6-9ED0-4B05-94A2-646555F631F2}"/>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A1EADFD0-815F-4DED-A01B-1BD37693D005}"/>
              </a:ext>
            </a:extLst>
          </p:cNvPr>
          <p:cNvSpPr>
            <a:spLocks noGrp="1"/>
          </p:cNvSpPr>
          <p:nvPr>
            <p:ph type="sldNum" sz="quarter" idx="12"/>
          </p:nvPr>
        </p:nvSpPr>
        <p:spPr/>
        <p:txBody>
          <a:bodyPr/>
          <a:lstStyle/>
          <a:p>
            <a:fld id="{12A7E33C-6C79-4190-90A9-F0F18AEBBB13}" type="slidenum">
              <a:rPr lang="en-IN" smtClean="0"/>
              <a:t>‹#›</a:t>
            </a:fld>
            <a:endParaRPr lang="en-IN"/>
          </a:p>
        </p:txBody>
      </p:sp>
    </p:spTree>
    <p:extLst>
      <p:ext uri="{BB962C8B-B14F-4D97-AF65-F5344CB8AC3E}">
        <p14:creationId xmlns:p14="http://schemas.microsoft.com/office/powerpoint/2010/main" val="34712989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3F2D79C-FF89-4E1B-AD38-3FA884961EDE}"/>
              </a:ext>
            </a:extLst>
          </p:cNvPr>
          <p:cNvSpPr>
            <a:spLocks noGrp="1"/>
          </p:cNvSpPr>
          <p:nvPr>
            <p:ph type="dt" sz="half" idx="10"/>
          </p:nvPr>
        </p:nvSpPr>
        <p:spPr/>
        <p:txBody>
          <a:bodyPr/>
          <a:lstStyle/>
          <a:p>
            <a:fld id="{28EB6D08-A449-4732-B395-E82037884434}" type="datetimeFigureOut">
              <a:rPr lang="en-IN" smtClean="0"/>
              <a:t>20-05-2021</a:t>
            </a:fld>
            <a:endParaRPr lang="en-IN"/>
          </a:p>
        </p:txBody>
      </p:sp>
      <p:sp>
        <p:nvSpPr>
          <p:cNvPr id="3" name="Footer Placeholder 2">
            <a:extLst>
              <a:ext uri="{FF2B5EF4-FFF2-40B4-BE49-F238E27FC236}">
                <a16:creationId xmlns:a16="http://schemas.microsoft.com/office/drawing/2014/main" id="{66CB1F57-4EA2-4B95-BD7F-EA357B1A304B}"/>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ACD1F0B8-30FF-4510-B927-1A2914979F59}"/>
              </a:ext>
            </a:extLst>
          </p:cNvPr>
          <p:cNvSpPr>
            <a:spLocks noGrp="1"/>
          </p:cNvSpPr>
          <p:nvPr>
            <p:ph type="sldNum" sz="quarter" idx="12"/>
          </p:nvPr>
        </p:nvSpPr>
        <p:spPr/>
        <p:txBody>
          <a:bodyPr/>
          <a:lstStyle/>
          <a:p>
            <a:fld id="{12A7E33C-6C79-4190-90A9-F0F18AEBBB13}" type="slidenum">
              <a:rPr lang="en-IN" smtClean="0"/>
              <a:t>‹#›</a:t>
            </a:fld>
            <a:endParaRPr lang="en-IN"/>
          </a:p>
        </p:txBody>
      </p:sp>
    </p:spTree>
    <p:extLst>
      <p:ext uri="{BB962C8B-B14F-4D97-AF65-F5344CB8AC3E}">
        <p14:creationId xmlns:p14="http://schemas.microsoft.com/office/powerpoint/2010/main" val="2211620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C8704-6732-4DE9-B824-4477DEBEFBC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C5E59AC5-08A1-439C-A67E-DF938821FE6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BC072715-8910-4802-8CEC-763B71FB34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F33897A-C080-4B83-B15A-CBD6CF078730}"/>
              </a:ext>
            </a:extLst>
          </p:cNvPr>
          <p:cNvSpPr>
            <a:spLocks noGrp="1"/>
          </p:cNvSpPr>
          <p:nvPr>
            <p:ph type="dt" sz="half" idx="10"/>
          </p:nvPr>
        </p:nvSpPr>
        <p:spPr/>
        <p:txBody>
          <a:bodyPr/>
          <a:lstStyle/>
          <a:p>
            <a:fld id="{28EB6D08-A449-4732-B395-E82037884434}" type="datetimeFigureOut">
              <a:rPr lang="en-IN" smtClean="0"/>
              <a:t>20-05-2021</a:t>
            </a:fld>
            <a:endParaRPr lang="en-IN"/>
          </a:p>
        </p:txBody>
      </p:sp>
      <p:sp>
        <p:nvSpPr>
          <p:cNvPr id="6" name="Footer Placeholder 5">
            <a:extLst>
              <a:ext uri="{FF2B5EF4-FFF2-40B4-BE49-F238E27FC236}">
                <a16:creationId xmlns:a16="http://schemas.microsoft.com/office/drawing/2014/main" id="{BD00508C-989C-461B-9B7E-6EF7745155E1}"/>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51964AA4-174B-4CAE-9E61-7AD45B80E2D2}"/>
              </a:ext>
            </a:extLst>
          </p:cNvPr>
          <p:cNvSpPr>
            <a:spLocks noGrp="1"/>
          </p:cNvSpPr>
          <p:nvPr>
            <p:ph type="sldNum" sz="quarter" idx="12"/>
          </p:nvPr>
        </p:nvSpPr>
        <p:spPr/>
        <p:txBody>
          <a:bodyPr/>
          <a:lstStyle/>
          <a:p>
            <a:fld id="{12A7E33C-6C79-4190-90A9-F0F18AEBBB13}" type="slidenum">
              <a:rPr lang="en-IN" smtClean="0"/>
              <a:t>‹#›</a:t>
            </a:fld>
            <a:endParaRPr lang="en-IN"/>
          </a:p>
        </p:txBody>
      </p:sp>
    </p:spTree>
    <p:extLst>
      <p:ext uri="{BB962C8B-B14F-4D97-AF65-F5344CB8AC3E}">
        <p14:creationId xmlns:p14="http://schemas.microsoft.com/office/powerpoint/2010/main" val="33361842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F0D74-700E-48FC-826E-DECD7222093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8192FE8B-5621-4CEB-BD0A-D3FC8B8590C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BBB7F460-5107-4155-B704-9CE9C2255B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9EA7FF-99B7-40AC-9263-5BC67416B4F7}"/>
              </a:ext>
            </a:extLst>
          </p:cNvPr>
          <p:cNvSpPr>
            <a:spLocks noGrp="1"/>
          </p:cNvSpPr>
          <p:nvPr>
            <p:ph type="dt" sz="half" idx="10"/>
          </p:nvPr>
        </p:nvSpPr>
        <p:spPr/>
        <p:txBody>
          <a:bodyPr/>
          <a:lstStyle/>
          <a:p>
            <a:fld id="{28EB6D08-A449-4732-B395-E82037884434}" type="datetimeFigureOut">
              <a:rPr lang="en-IN" smtClean="0"/>
              <a:t>20-05-2021</a:t>
            </a:fld>
            <a:endParaRPr lang="en-IN"/>
          </a:p>
        </p:txBody>
      </p:sp>
      <p:sp>
        <p:nvSpPr>
          <p:cNvPr id="6" name="Footer Placeholder 5">
            <a:extLst>
              <a:ext uri="{FF2B5EF4-FFF2-40B4-BE49-F238E27FC236}">
                <a16:creationId xmlns:a16="http://schemas.microsoft.com/office/drawing/2014/main" id="{114D13F6-FA5C-4D82-9E19-0CAC55574B3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C6D33CB9-B85D-4D47-A785-7D2E91EA75FA}"/>
              </a:ext>
            </a:extLst>
          </p:cNvPr>
          <p:cNvSpPr>
            <a:spLocks noGrp="1"/>
          </p:cNvSpPr>
          <p:nvPr>
            <p:ph type="sldNum" sz="quarter" idx="12"/>
          </p:nvPr>
        </p:nvSpPr>
        <p:spPr/>
        <p:txBody>
          <a:bodyPr/>
          <a:lstStyle/>
          <a:p>
            <a:fld id="{12A7E33C-6C79-4190-90A9-F0F18AEBBB13}" type="slidenum">
              <a:rPr lang="en-IN" smtClean="0"/>
              <a:t>‹#›</a:t>
            </a:fld>
            <a:endParaRPr lang="en-IN"/>
          </a:p>
        </p:txBody>
      </p:sp>
    </p:spTree>
    <p:extLst>
      <p:ext uri="{BB962C8B-B14F-4D97-AF65-F5344CB8AC3E}">
        <p14:creationId xmlns:p14="http://schemas.microsoft.com/office/powerpoint/2010/main" val="35312277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598341F-A67D-4A69-92A3-524744627D1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2476D65C-AB0E-468B-9BBB-D321EEDBD6E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314136B-D30B-4CEB-A096-46B496DD98A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EB6D08-A449-4732-B395-E82037884434}" type="datetimeFigureOut">
              <a:rPr lang="en-IN" smtClean="0"/>
              <a:t>20-05-2021</a:t>
            </a:fld>
            <a:endParaRPr lang="en-IN"/>
          </a:p>
        </p:txBody>
      </p:sp>
      <p:sp>
        <p:nvSpPr>
          <p:cNvPr id="5" name="Footer Placeholder 4">
            <a:extLst>
              <a:ext uri="{FF2B5EF4-FFF2-40B4-BE49-F238E27FC236}">
                <a16:creationId xmlns:a16="http://schemas.microsoft.com/office/drawing/2014/main" id="{E291CE3D-F3CA-418B-A935-8BDDF9340BB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6353AF93-7D40-472D-B799-699A8E3FF7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A7E33C-6C79-4190-90A9-F0F18AEBBB13}" type="slidenum">
              <a:rPr lang="en-IN" smtClean="0"/>
              <a:t>‹#›</a:t>
            </a:fld>
            <a:endParaRPr lang="en-IN"/>
          </a:p>
        </p:txBody>
      </p:sp>
    </p:spTree>
    <p:extLst>
      <p:ext uri="{BB962C8B-B14F-4D97-AF65-F5344CB8AC3E}">
        <p14:creationId xmlns:p14="http://schemas.microsoft.com/office/powerpoint/2010/main" val="11753869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9192711C-FEB3-465A-B338-FDA6CEFDFF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2493624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E89EFCB-0FEE-4AD0-B8C5-42522A2ED5F4}"/>
              </a:ext>
            </a:extLst>
          </p:cNvPr>
          <p:cNvSpPr txBox="1"/>
          <p:nvPr/>
        </p:nvSpPr>
        <p:spPr>
          <a:xfrm>
            <a:off x="428919" y="490193"/>
            <a:ext cx="11334161" cy="584775"/>
          </a:xfrm>
          <a:prstGeom prst="rect">
            <a:avLst/>
          </a:prstGeom>
          <a:noFill/>
        </p:spPr>
        <p:txBody>
          <a:bodyPr wrap="square" rtlCol="0">
            <a:spAutoFit/>
          </a:bodyPr>
          <a:lstStyle/>
          <a:p>
            <a:pPr algn="ctr"/>
            <a:r>
              <a:rPr lang="en-US" sz="3200" dirty="0">
                <a:solidFill>
                  <a:schemeClr val="bg1"/>
                </a:solidFill>
              </a:rPr>
              <a:t>HOW IS KOINONIA EXPRESSED?</a:t>
            </a:r>
          </a:p>
        </p:txBody>
      </p:sp>
      <p:sp>
        <p:nvSpPr>
          <p:cNvPr id="3" name="TextBox 2">
            <a:extLst>
              <a:ext uri="{FF2B5EF4-FFF2-40B4-BE49-F238E27FC236}">
                <a16:creationId xmlns:a16="http://schemas.microsoft.com/office/drawing/2014/main" id="{A4299816-629D-4BC2-AE8F-ADAE1ACB2569}"/>
              </a:ext>
            </a:extLst>
          </p:cNvPr>
          <p:cNvSpPr txBox="1"/>
          <p:nvPr/>
        </p:nvSpPr>
        <p:spPr>
          <a:xfrm>
            <a:off x="428919" y="1311896"/>
            <a:ext cx="11334161" cy="1077218"/>
          </a:xfrm>
          <a:prstGeom prst="rect">
            <a:avLst/>
          </a:prstGeom>
          <a:noFill/>
        </p:spPr>
        <p:txBody>
          <a:bodyPr wrap="square" rtlCol="0">
            <a:spAutoFit/>
          </a:bodyPr>
          <a:lstStyle/>
          <a:p>
            <a:pPr algn="ctr"/>
            <a:r>
              <a:rPr lang="en-US" sz="3200" dirty="0">
                <a:solidFill>
                  <a:schemeClr val="bg1"/>
                </a:solidFill>
              </a:rPr>
              <a:t>#3, KOINONIA IS EXPRESSED THROUGH GIVING FINANCIALLY TO THOSE IN THE MINISTRY</a:t>
            </a:r>
          </a:p>
        </p:txBody>
      </p:sp>
      <p:sp>
        <p:nvSpPr>
          <p:cNvPr id="4" name="TextBox 3">
            <a:extLst>
              <a:ext uri="{FF2B5EF4-FFF2-40B4-BE49-F238E27FC236}">
                <a16:creationId xmlns:a16="http://schemas.microsoft.com/office/drawing/2014/main" id="{396A051D-667A-4DF0-8FB6-0692C88D4E61}"/>
              </a:ext>
            </a:extLst>
          </p:cNvPr>
          <p:cNvSpPr txBox="1"/>
          <p:nvPr/>
        </p:nvSpPr>
        <p:spPr>
          <a:xfrm flipH="1">
            <a:off x="659874" y="2604832"/>
            <a:ext cx="10916240" cy="1077218"/>
          </a:xfrm>
          <a:prstGeom prst="rect">
            <a:avLst/>
          </a:prstGeom>
          <a:noFill/>
        </p:spPr>
        <p:txBody>
          <a:bodyPr wrap="square" rtlCol="0">
            <a:spAutoFit/>
          </a:bodyPr>
          <a:lstStyle/>
          <a:p>
            <a:r>
              <a:rPr lang="en-US" sz="3200" dirty="0">
                <a:solidFill>
                  <a:schemeClr val="bg1"/>
                </a:solidFill>
              </a:rPr>
              <a:t>Philippians 1:5  </a:t>
            </a:r>
          </a:p>
          <a:p>
            <a:r>
              <a:rPr lang="en-US" sz="3200" dirty="0">
                <a:solidFill>
                  <a:schemeClr val="bg1"/>
                </a:solidFill>
              </a:rPr>
              <a:t>for your fellowship in the gospel from the first day until now,</a:t>
            </a:r>
          </a:p>
        </p:txBody>
      </p:sp>
    </p:spTree>
    <p:extLst>
      <p:ext uri="{BB962C8B-B14F-4D97-AF65-F5344CB8AC3E}">
        <p14:creationId xmlns:p14="http://schemas.microsoft.com/office/powerpoint/2010/main" val="1429365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E89EFCB-0FEE-4AD0-B8C5-42522A2ED5F4}"/>
              </a:ext>
            </a:extLst>
          </p:cNvPr>
          <p:cNvSpPr txBox="1"/>
          <p:nvPr/>
        </p:nvSpPr>
        <p:spPr>
          <a:xfrm>
            <a:off x="428919" y="490193"/>
            <a:ext cx="11334161" cy="584775"/>
          </a:xfrm>
          <a:prstGeom prst="rect">
            <a:avLst/>
          </a:prstGeom>
          <a:noFill/>
        </p:spPr>
        <p:txBody>
          <a:bodyPr wrap="square" rtlCol="0">
            <a:spAutoFit/>
          </a:bodyPr>
          <a:lstStyle/>
          <a:p>
            <a:pPr algn="ctr"/>
            <a:r>
              <a:rPr lang="en-US" sz="3200" dirty="0">
                <a:solidFill>
                  <a:schemeClr val="bg1"/>
                </a:solidFill>
              </a:rPr>
              <a:t>HOW IS KOINONIA EXPRESSED?</a:t>
            </a:r>
          </a:p>
        </p:txBody>
      </p:sp>
      <p:sp>
        <p:nvSpPr>
          <p:cNvPr id="3" name="TextBox 2">
            <a:extLst>
              <a:ext uri="{FF2B5EF4-FFF2-40B4-BE49-F238E27FC236}">
                <a16:creationId xmlns:a16="http://schemas.microsoft.com/office/drawing/2014/main" id="{A4299816-629D-4BC2-AE8F-ADAE1ACB2569}"/>
              </a:ext>
            </a:extLst>
          </p:cNvPr>
          <p:cNvSpPr txBox="1"/>
          <p:nvPr/>
        </p:nvSpPr>
        <p:spPr>
          <a:xfrm>
            <a:off x="428919" y="1311896"/>
            <a:ext cx="11334161" cy="1077218"/>
          </a:xfrm>
          <a:prstGeom prst="rect">
            <a:avLst/>
          </a:prstGeom>
          <a:noFill/>
        </p:spPr>
        <p:txBody>
          <a:bodyPr wrap="square" rtlCol="0">
            <a:spAutoFit/>
          </a:bodyPr>
          <a:lstStyle/>
          <a:p>
            <a:pPr algn="ctr"/>
            <a:r>
              <a:rPr lang="en-US" sz="3200" dirty="0">
                <a:solidFill>
                  <a:schemeClr val="bg1"/>
                </a:solidFill>
              </a:rPr>
              <a:t>#3, KOINONIA IS EXPRESSED THROUGH GIVING FINANCIALLY TO THOSE IN THE MINISTRY</a:t>
            </a:r>
          </a:p>
        </p:txBody>
      </p:sp>
      <p:sp>
        <p:nvSpPr>
          <p:cNvPr id="4" name="TextBox 3">
            <a:extLst>
              <a:ext uri="{FF2B5EF4-FFF2-40B4-BE49-F238E27FC236}">
                <a16:creationId xmlns:a16="http://schemas.microsoft.com/office/drawing/2014/main" id="{396A051D-667A-4DF0-8FB6-0692C88D4E61}"/>
              </a:ext>
            </a:extLst>
          </p:cNvPr>
          <p:cNvSpPr txBox="1"/>
          <p:nvPr/>
        </p:nvSpPr>
        <p:spPr>
          <a:xfrm flipH="1">
            <a:off x="659874" y="2604832"/>
            <a:ext cx="10916240" cy="3046988"/>
          </a:xfrm>
          <a:prstGeom prst="rect">
            <a:avLst/>
          </a:prstGeom>
          <a:noFill/>
        </p:spPr>
        <p:txBody>
          <a:bodyPr wrap="square" rtlCol="0">
            <a:spAutoFit/>
          </a:bodyPr>
          <a:lstStyle/>
          <a:p>
            <a:r>
              <a:rPr lang="en-US" sz="3200" dirty="0">
                <a:solidFill>
                  <a:schemeClr val="bg1"/>
                </a:solidFill>
              </a:rPr>
              <a:t>Philippians 4:15-16</a:t>
            </a:r>
          </a:p>
          <a:p>
            <a:r>
              <a:rPr lang="en-US" sz="3200" dirty="0">
                <a:solidFill>
                  <a:schemeClr val="bg1"/>
                </a:solidFill>
              </a:rPr>
              <a:t>15 Now you Philippians know also that in the beginning of the gospel, when I departed from Macedonia, no church shared with me concerning giving and receiving but you only. </a:t>
            </a:r>
          </a:p>
          <a:p>
            <a:r>
              <a:rPr lang="en-US" sz="3200" dirty="0">
                <a:solidFill>
                  <a:schemeClr val="bg1"/>
                </a:solidFill>
              </a:rPr>
              <a:t>16 For even in Thessalonica you sent aid once and again for my necessities. </a:t>
            </a:r>
          </a:p>
        </p:txBody>
      </p:sp>
    </p:spTree>
    <p:extLst>
      <p:ext uri="{BB962C8B-B14F-4D97-AF65-F5344CB8AC3E}">
        <p14:creationId xmlns:p14="http://schemas.microsoft.com/office/powerpoint/2010/main" val="17580112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E89EFCB-0FEE-4AD0-B8C5-42522A2ED5F4}"/>
              </a:ext>
            </a:extLst>
          </p:cNvPr>
          <p:cNvSpPr txBox="1"/>
          <p:nvPr/>
        </p:nvSpPr>
        <p:spPr>
          <a:xfrm>
            <a:off x="428919" y="490193"/>
            <a:ext cx="11334161" cy="584775"/>
          </a:xfrm>
          <a:prstGeom prst="rect">
            <a:avLst/>
          </a:prstGeom>
          <a:noFill/>
        </p:spPr>
        <p:txBody>
          <a:bodyPr wrap="square" rtlCol="0">
            <a:spAutoFit/>
          </a:bodyPr>
          <a:lstStyle/>
          <a:p>
            <a:pPr algn="ctr"/>
            <a:r>
              <a:rPr lang="en-US" sz="3200" dirty="0">
                <a:solidFill>
                  <a:schemeClr val="bg1"/>
                </a:solidFill>
              </a:rPr>
              <a:t>HOW IS KOINONIA EXPRESSED?</a:t>
            </a:r>
          </a:p>
        </p:txBody>
      </p:sp>
      <p:sp>
        <p:nvSpPr>
          <p:cNvPr id="3" name="TextBox 2">
            <a:extLst>
              <a:ext uri="{FF2B5EF4-FFF2-40B4-BE49-F238E27FC236}">
                <a16:creationId xmlns:a16="http://schemas.microsoft.com/office/drawing/2014/main" id="{A4299816-629D-4BC2-AE8F-ADAE1ACB2569}"/>
              </a:ext>
            </a:extLst>
          </p:cNvPr>
          <p:cNvSpPr txBox="1"/>
          <p:nvPr/>
        </p:nvSpPr>
        <p:spPr>
          <a:xfrm>
            <a:off x="428919" y="1311896"/>
            <a:ext cx="11334161" cy="584775"/>
          </a:xfrm>
          <a:prstGeom prst="rect">
            <a:avLst/>
          </a:prstGeom>
          <a:noFill/>
        </p:spPr>
        <p:txBody>
          <a:bodyPr wrap="square" rtlCol="0">
            <a:spAutoFit/>
          </a:bodyPr>
          <a:lstStyle/>
          <a:p>
            <a:pPr algn="ctr"/>
            <a:r>
              <a:rPr lang="en-US" sz="3200" dirty="0">
                <a:solidFill>
                  <a:schemeClr val="bg1"/>
                </a:solidFill>
              </a:rPr>
              <a:t>#4, KOINONIA IS EXPRESSED THROUGH CHOOSING UNITY</a:t>
            </a:r>
          </a:p>
        </p:txBody>
      </p:sp>
      <p:sp>
        <p:nvSpPr>
          <p:cNvPr id="4" name="TextBox 3">
            <a:extLst>
              <a:ext uri="{FF2B5EF4-FFF2-40B4-BE49-F238E27FC236}">
                <a16:creationId xmlns:a16="http://schemas.microsoft.com/office/drawing/2014/main" id="{396A051D-667A-4DF0-8FB6-0692C88D4E61}"/>
              </a:ext>
            </a:extLst>
          </p:cNvPr>
          <p:cNvSpPr txBox="1"/>
          <p:nvPr/>
        </p:nvSpPr>
        <p:spPr>
          <a:xfrm flipH="1">
            <a:off x="659874" y="2604832"/>
            <a:ext cx="10916240" cy="2554545"/>
          </a:xfrm>
          <a:prstGeom prst="rect">
            <a:avLst/>
          </a:prstGeom>
          <a:noFill/>
        </p:spPr>
        <p:txBody>
          <a:bodyPr wrap="square" rtlCol="0">
            <a:spAutoFit/>
          </a:bodyPr>
          <a:lstStyle/>
          <a:p>
            <a:r>
              <a:rPr lang="en-US" sz="3200" dirty="0">
                <a:solidFill>
                  <a:schemeClr val="bg1"/>
                </a:solidFill>
              </a:rPr>
              <a:t>Philippians 2:1-2</a:t>
            </a:r>
          </a:p>
          <a:p>
            <a:r>
              <a:rPr lang="en-US" sz="3200" dirty="0">
                <a:solidFill>
                  <a:schemeClr val="bg1"/>
                </a:solidFill>
              </a:rPr>
              <a:t>1 Therefore if there is any consolation in Christ, if any comfort of love, if any fellowship of the Spirit, if any affection and mercy, </a:t>
            </a:r>
          </a:p>
          <a:p>
            <a:r>
              <a:rPr lang="en-US" sz="3200" dirty="0">
                <a:solidFill>
                  <a:schemeClr val="bg1"/>
                </a:solidFill>
              </a:rPr>
              <a:t>2 fulfill my joy by being like-minded, having the same love, being of one accord, of one mind. </a:t>
            </a:r>
          </a:p>
        </p:txBody>
      </p:sp>
    </p:spTree>
    <p:extLst>
      <p:ext uri="{BB962C8B-B14F-4D97-AF65-F5344CB8AC3E}">
        <p14:creationId xmlns:p14="http://schemas.microsoft.com/office/powerpoint/2010/main" val="9929393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E89EFCB-0FEE-4AD0-B8C5-42522A2ED5F4}"/>
              </a:ext>
            </a:extLst>
          </p:cNvPr>
          <p:cNvSpPr txBox="1"/>
          <p:nvPr/>
        </p:nvSpPr>
        <p:spPr>
          <a:xfrm>
            <a:off x="428919" y="490193"/>
            <a:ext cx="11334161" cy="584775"/>
          </a:xfrm>
          <a:prstGeom prst="rect">
            <a:avLst/>
          </a:prstGeom>
          <a:noFill/>
        </p:spPr>
        <p:txBody>
          <a:bodyPr wrap="square" rtlCol="0">
            <a:spAutoFit/>
          </a:bodyPr>
          <a:lstStyle/>
          <a:p>
            <a:pPr algn="ctr"/>
            <a:r>
              <a:rPr lang="en-US" sz="3200" dirty="0">
                <a:solidFill>
                  <a:schemeClr val="bg1"/>
                </a:solidFill>
              </a:rPr>
              <a:t>HOW IS KOINONIA EXPRESSED?</a:t>
            </a:r>
          </a:p>
        </p:txBody>
      </p:sp>
      <p:sp>
        <p:nvSpPr>
          <p:cNvPr id="3" name="TextBox 2">
            <a:extLst>
              <a:ext uri="{FF2B5EF4-FFF2-40B4-BE49-F238E27FC236}">
                <a16:creationId xmlns:a16="http://schemas.microsoft.com/office/drawing/2014/main" id="{A4299816-629D-4BC2-AE8F-ADAE1ACB2569}"/>
              </a:ext>
            </a:extLst>
          </p:cNvPr>
          <p:cNvSpPr txBox="1"/>
          <p:nvPr/>
        </p:nvSpPr>
        <p:spPr>
          <a:xfrm>
            <a:off x="428919" y="1311896"/>
            <a:ext cx="11334161" cy="1077218"/>
          </a:xfrm>
          <a:prstGeom prst="rect">
            <a:avLst/>
          </a:prstGeom>
          <a:noFill/>
        </p:spPr>
        <p:txBody>
          <a:bodyPr wrap="square" rtlCol="0">
            <a:spAutoFit/>
          </a:bodyPr>
          <a:lstStyle/>
          <a:p>
            <a:pPr algn="ctr"/>
            <a:r>
              <a:rPr lang="en-US" sz="3200" dirty="0">
                <a:solidFill>
                  <a:schemeClr val="bg1"/>
                </a:solidFill>
              </a:rPr>
              <a:t>#5, KOINONIA IS EXPRESSED THROUGH RECOGNIZING EACH OTHER’S IDENTITY IN CHRIST</a:t>
            </a:r>
          </a:p>
        </p:txBody>
      </p:sp>
      <p:sp>
        <p:nvSpPr>
          <p:cNvPr id="4" name="TextBox 3">
            <a:extLst>
              <a:ext uri="{FF2B5EF4-FFF2-40B4-BE49-F238E27FC236}">
                <a16:creationId xmlns:a16="http://schemas.microsoft.com/office/drawing/2014/main" id="{396A051D-667A-4DF0-8FB6-0692C88D4E61}"/>
              </a:ext>
            </a:extLst>
          </p:cNvPr>
          <p:cNvSpPr txBox="1"/>
          <p:nvPr/>
        </p:nvSpPr>
        <p:spPr>
          <a:xfrm flipH="1">
            <a:off x="659874" y="2604832"/>
            <a:ext cx="10916240" cy="2062103"/>
          </a:xfrm>
          <a:prstGeom prst="rect">
            <a:avLst/>
          </a:prstGeom>
          <a:noFill/>
        </p:spPr>
        <p:txBody>
          <a:bodyPr wrap="square" rtlCol="0">
            <a:spAutoFit/>
          </a:bodyPr>
          <a:lstStyle/>
          <a:p>
            <a:r>
              <a:rPr lang="en-US" sz="3200" dirty="0">
                <a:solidFill>
                  <a:schemeClr val="bg1"/>
                </a:solidFill>
              </a:rPr>
              <a:t>Philemon 1:6  </a:t>
            </a:r>
          </a:p>
          <a:p>
            <a:r>
              <a:rPr lang="en-US" sz="3200" dirty="0">
                <a:solidFill>
                  <a:schemeClr val="bg1"/>
                </a:solidFill>
              </a:rPr>
              <a:t>that the sharing of your faith may become effective by the acknowledgment of every good thing which is in you in Christ Jesus. </a:t>
            </a:r>
          </a:p>
        </p:txBody>
      </p:sp>
    </p:spTree>
    <p:extLst>
      <p:ext uri="{BB962C8B-B14F-4D97-AF65-F5344CB8AC3E}">
        <p14:creationId xmlns:p14="http://schemas.microsoft.com/office/powerpoint/2010/main" val="25617447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E89EFCB-0FEE-4AD0-B8C5-42522A2ED5F4}"/>
              </a:ext>
            </a:extLst>
          </p:cNvPr>
          <p:cNvSpPr txBox="1"/>
          <p:nvPr/>
        </p:nvSpPr>
        <p:spPr>
          <a:xfrm>
            <a:off x="428919" y="490193"/>
            <a:ext cx="11334161" cy="584775"/>
          </a:xfrm>
          <a:prstGeom prst="rect">
            <a:avLst/>
          </a:prstGeom>
          <a:noFill/>
        </p:spPr>
        <p:txBody>
          <a:bodyPr wrap="square" rtlCol="0">
            <a:spAutoFit/>
          </a:bodyPr>
          <a:lstStyle/>
          <a:p>
            <a:pPr algn="ctr"/>
            <a:r>
              <a:rPr lang="en-US" sz="3200" dirty="0">
                <a:solidFill>
                  <a:schemeClr val="bg1"/>
                </a:solidFill>
              </a:rPr>
              <a:t>SOME THINGS TO AVOID IN KOINONIA</a:t>
            </a:r>
          </a:p>
        </p:txBody>
      </p:sp>
      <p:sp>
        <p:nvSpPr>
          <p:cNvPr id="3" name="TextBox 2">
            <a:extLst>
              <a:ext uri="{FF2B5EF4-FFF2-40B4-BE49-F238E27FC236}">
                <a16:creationId xmlns:a16="http://schemas.microsoft.com/office/drawing/2014/main" id="{A4299816-629D-4BC2-AE8F-ADAE1ACB2569}"/>
              </a:ext>
            </a:extLst>
          </p:cNvPr>
          <p:cNvSpPr txBox="1"/>
          <p:nvPr/>
        </p:nvSpPr>
        <p:spPr>
          <a:xfrm>
            <a:off x="428919" y="1311896"/>
            <a:ext cx="11334161" cy="1077218"/>
          </a:xfrm>
          <a:prstGeom prst="rect">
            <a:avLst/>
          </a:prstGeom>
          <a:noFill/>
        </p:spPr>
        <p:txBody>
          <a:bodyPr wrap="square" rtlCol="0">
            <a:spAutoFit/>
          </a:bodyPr>
          <a:lstStyle/>
          <a:p>
            <a:pPr algn="ctr"/>
            <a:r>
              <a:rPr lang="en-US" sz="3200" dirty="0">
                <a:solidFill>
                  <a:schemeClr val="bg1"/>
                </a:solidFill>
              </a:rPr>
              <a:t>1, AVOID BEING CONTROLLED THROUGH SPIRITUAL MEANS IN KOINONIA</a:t>
            </a:r>
          </a:p>
        </p:txBody>
      </p:sp>
      <p:sp>
        <p:nvSpPr>
          <p:cNvPr id="4" name="TextBox 3">
            <a:extLst>
              <a:ext uri="{FF2B5EF4-FFF2-40B4-BE49-F238E27FC236}">
                <a16:creationId xmlns:a16="http://schemas.microsoft.com/office/drawing/2014/main" id="{396A051D-667A-4DF0-8FB6-0692C88D4E61}"/>
              </a:ext>
            </a:extLst>
          </p:cNvPr>
          <p:cNvSpPr txBox="1"/>
          <p:nvPr/>
        </p:nvSpPr>
        <p:spPr>
          <a:xfrm flipH="1">
            <a:off x="659874" y="2604832"/>
            <a:ext cx="10916240" cy="1569660"/>
          </a:xfrm>
          <a:prstGeom prst="rect">
            <a:avLst/>
          </a:prstGeom>
          <a:noFill/>
        </p:spPr>
        <p:txBody>
          <a:bodyPr wrap="square" rtlCol="0">
            <a:spAutoFit/>
          </a:bodyPr>
          <a:lstStyle/>
          <a:p>
            <a:r>
              <a:rPr lang="en-US" sz="3200" dirty="0">
                <a:solidFill>
                  <a:schemeClr val="bg1"/>
                </a:solidFill>
              </a:rPr>
              <a:t>2 Corinthians 1:24 </a:t>
            </a:r>
          </a:p>
          <a:p>
            <a:r>
              <a:rPr lang="en-US" sz="3200" dirty="0">
                <a:solidFill>
                  <a:schemeClr val="bg1"/>
                </a:solidFill>
              </a:rPr>
              <a:t>Not that we have dominion over your faith, but are fellow workers for your joy; for by faith you stand.</a:t>
            </a:r>
          </a:p>
        </p:txBody>
      </p:sp>
    </p:spTree>
    <p:extLst>
      <p:ext uri="{BB962C8B-B14F-4D97-AF65-F5344CB8AC3E}">
        <p14:creationId xmlns:p14="http://schemas.microsoft.com/office/powerpoint/2010/main" val="25285177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E89EFCB-0FEE-4AD0-B8C5-42522A2ED5F4}"/>
              </a:ext>
            </a:extLst>
          </p:cNvPr>
          <p:cNvSpPr txBox="1"/>
          <p:nvPr/>
        </p:nvSpPr>
        <p:spPr>
          <a:xfrm>
            <a:off x="428919" y="490193"/>
            <a:ext cx="11334161" cy="584775"/>
          </a:xfrm>
          <a:prstGeom prst="rect">
            <a:avLst/>
          </a:prstGeom>
          <a:noFill/>
        </p:spPr>
        <p:txBody>
          <a:bodyPr wrap="square" rtlCol="0">
            <a:spAutoFit/>
          </a:bodyPr>
          <a:lstStyle/>
          <a:p>
            <a:pPr algn="ctr"/>
            <a:r>
              <a:rPr lang="en-US" sz="3200" dirty="0">
                <a:solidFill>
                  <a:schemeClr val="bg1"/>
                </a:solidFill>
              </a:rPr>
              <a:t>SOME THINGS TO AVOID IN KOINONIA</a:t>
            </a:r>
          </a:p>
        </p:txBody>
      </p:sp>
      <p:sp>
        <p:nvSpPr>
          <p:cNvPr id="3" name="TextBox 2">
            <a:extLst>
              <a:ext uri="{FF2B5EF4-FFF2-40B4-BE49-F238E27FC236}">
                <a16:creationId xmlns:a16="http://schemas.microsoft.com/office/drawing/2014/main" id="{A4299816-629D-4BC2-AE8F-ADAE1ACB2569}"/>
              </a:ext>
            </a:extLst>
          </p:cNvPr>
          <p:cNvSpPr txBox="1"/>
          <p:nvPr/>
        </p:nvSpPr>
        <p:spPr>
          <a:xfrm>
            <a:off x="428919" y="1311896"/>
            <a:ext cx="11334161" cy="1077218"/>
          </a:xfrm>
          <a:prstGeom prst="rect">
            <a:avLst/>
          </a:prstGeom>
          <a:noFill/>
        </p:spPr>
        <p:txBody>
          <a:bodyPr wrap="square" rtlCol="0">
            <a:spAutoFit/>
          </a:bodyPr>
          <a:lstStyle/>
          <a:p>
            <a:pPr algn="ctr"/>
            <a:r>
              <a:rPr lang="en-US" sz="3200" dirty="0">
                <a:solidFill>
                  <a:schemeClr val="bg1"/>
                </a:solidFill>
              </a:rPr>
              <a:t>2, AVOID BEING ROBBED OF YOUR MIND THROUGH SPIRITUAL MEANS IN KOINONIA</a:t>
            </a:r>
          </a:p>
        </p:txBody>
      </p:sp>
      <p:sp>
        <p:nvSpPr>
          <p:cNvPr id="4" name="TextBox 3">
            <a:extLst>
              <a:ext uri="{FF2B5EF4-FFF2-40B4-BE49-F238E27FC236}">
                <a16:creationId xmlns:a16="http://schemas.microsoft.com/office/drawing/2014/main" id="{396A051D-667A-4DF0-8FB6-0692C88D4E61}"/>
              </a:ext>
            </a:extLst>
          </p:cNvPr>
          <p:cNvSpPr txBox="1"/>
          <p:nvPr/>
        </p:nvSpPr>
        <p:spPr>
          <a:xfrm flipH="1">
            <a:off x="659874" y="2604832"/>
            <a:ext cx="10916240" cy="2062103"/>
          </a:xfrm>
          <a:prstGeom prst="rect">
            <a:avLst/>
          </a:prstGeom>
          <a:noFill/>
        </p:spPr>
        <p:txBody>
          <a:bodyPr wrap="square" rtlCol="0">
            <a:spAutoFit/>
          </a:bodyPr>
          <a:lstStyle/>
          <a:p>
            <a:r>
              <a:rPr lang="en-US" sz="3200" dirty="0">
                <a:solidFill>
                  <a:schemeClr val="bg1"/>
                </a:solidFill>
              </a:rPr>
              <a:t>THE GOD WHO CALLED US TO WALK BY FAITH ALSO GAVE US OUR ABILITY TO REASON</a:t>
            </a:r>
          </a:p>
          <a:p>
            <a:endParaRPr lang="en-US" sz="3200" dirty="0">
              <a:solidFill>
                <a:schemeClr val="bg1"/>
              </a:solidFill>
            </a:endParaRPr>
          </a:p>
          <a:p>
            <a:r>
              <a:rPr lang="en-US" sz="3200" dirty="0">
                <a:solidFill>
                  <a:schemeClr val="bg1"/>
                </a:solidFill>
              </a:rPr>
              <a:t>Romans 12:2</a:t>
            </a:r>
          </a:p>
        </p:txBody>
      </p:sp>
    </p:spTree>
    <p:extLst>
      <p:ext uri="{BB962C8B-B14F-4D97-AF65-F5344CB8AC3E}">
        <p14:creationId xmlns:p14="http://schemas.microsoft.com/office/powerpoint/2010/main" val="30785240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E89EFCB-0FEE-4AD0-B8C5-42522A2ED5F4}"/>
              </a:ext>
            </a:extLst>
          </p:cNvPr>
          <p:cNvSpPr txBox="1"/>
          <p:nvPr/>
        </p:nvSpPr>
        <p:spPr>
          <a:xfrm>
            <a:off x="428919" y="490193"/>
            <a:ext cx="11334161" cy="584775"/>
          </a:xfrm>
          <a:prstGeom prst="rect">
            <a:avLst/>
          </a:prstGeom>
          <a:noFill/>
        </p:spPr>
        <p:txBody>
          <a:bodyPr wrap="square" rtlCol="0">
            <a:spAutoFit/>
          </a:bodyPr>
          <a:lstStyle/>
          <a:p>
            <a:pPr algn="ctr"/>
            <a:r>
              <a:rPr lang="en-US" sz="3200" dirty="0">
                <a:solidFill>
                  <a:schemeClr val="bg1"/>
                </a:solidFill>
              </a:rPr>
              <a:t>SOME THINGS TO AVOID IN KOINONIA</a:t>
            </a:r>
          </a:p>
        </p:txBody>
      </p:sp>
      <p:sp>
        <p:nvSpPr>
          <p:cNvPr id="3" name="TextBox 2">
            <a:extLst>
              <a:ext uri="{FF2B5EF4-FFF2-40B4-BE49-F238E27FC236}">
                <a16:creationId xmlns:a16="http://schemas.microsoft.com/office/drawing/2014/main" id="{A4299816-629D-4BC2-AE8F-ADAE1ACB2569}"/>
              </a:ext>
            </a:extLst>
          </p:cNvPr>
          <p:cNvSpPr txBox="1"/>
          <p:nvPr/>
        </p:nvSpPr>
        <p:spPr>
          <a:xfrm>
            <a:off x="428919" y="1311896"/>
            <a:ext cx="11334161" cy="1077218"/>
          </a:xfrm>
          <a:prstGeom prst="rect">
            <a:avLst/>
          </a:prstGeom>
          <a:noFill/>
        </p:spPr>
        <p:txBody>
          <a:bodyPr wrap="square" rtlCol="0">
            <a:spAutoFit/>
          </a:bodyPr>
          <a:lstStyle/>
          <a:p>
            <a:pPr algn="ctr"/>
            <a:r>
              <a:rPr lang="en-US" sz="3200" dirty="0">
                <a:solidFill>
                  <a:schemeClr val="bg1"/>
                </a:solidFill>
              </a:rPr>
              <a:t>1, AVOID FEEDING INTO OTHER’S LAZINESS IN THE NAME OF KOINONIA</a:t>
            </a:r>
          </a:p>
        </p:txBody>
      </p:sp>
      <p:sp>
        <p:nvSpPr>
          <p:cNvPr id="4" name="TextBox 3">
            <a:extLst>
              <a:ext uri="{FF2B5EF4-FFF2-40B4-BE49-F238E27FC236}">
                <a16:creationId xmlns:a16="http://schemas.microsoft.com/office/drawing/2014/main" id="{396A051D-667A-4DF0-8FB6-0692C88D4E61}"/>
              </a:ext>
            </a:extLst>
          </p:cNvPr>
          <p:cNvSpPr txBox="1"/>
          <p:nvPr/>
        </p:nvSpPr>
        <p:spPr>
          <a:xfrm flipH="1">
            <a:off x="659874" y="2604832"/>
            <a:ext cx="10916240" cy="1569660"/>
          </a:xfrm>
          <a:prstGeom prst="rect">
            <a:avLst/>
          </a:prstGeom>
          <a:noFill/>
        </p:spPr>
        <p:txBody>
          <a:bodyPr wrap="square" rtlCol="0">
            <a:spAutoFit/>
          </a:bodyPr>
          <a:lstStyle/>
          <a:p>
            <a:r>
              <a:rPr lang="en-US" sz="3200" dirty="0">
                <a:solidFill>
                  <a:schemeClr val="bg1"/>
                </a:solidFill>
              </a:rPr>
              <a:t>2 Thessalonians 3:10</a:t>
            </a:r>
          </a:p>
          <a:p>
            <a:r>
              <a:rPr lang="en-US" sz="3200" dirty="0">
                <a:solidFill>
                  <a:schemeClr val="bg1"/>
                </a:solidFill>
              </a:rPr>
              <a:t>For even when we were with you, we commanded you this: If anyone will not work, neither shall he eat. </a:t>
            </a:r>
          </a:p>
        </p:txBody>
      </p:sp>
    </p:spTree>
    <p:extLst>
      <p:ext uri="{BB962C8B-B14F-4D97-AF65-F5344CB8AC3E}">
        <p14:creationId xmlns:p14="http://schemas.microsoft.com/office/powerpoint/2010/main" val="22215449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E89EFCB-0FEE-4AD0-B8C5-42522A2ED5F4}"/>
              </a:ext>
            </a:extLst>
          </p:cNvPr>
          <p:cNvSpPr txBox="1"/>
          <p:nvPr/>
        </p:nvSpPr>
        <p:spPr>
          <a:xfrm>
            <a:off x="428919" y="490193"/>
            <a:ext cx="11334161" cy="584775"/>
          </a:xfrm>
          <a:prstGeom prst="rect">
            <a:avLst/>
          </a:prstGeom>
          <a:noFill/>
        </p:spPr>
        <p:txBody>
          <a:bodyPr wrap="square" rtlCol="0">
            <a:spAutoFit/>
          </a:bodyPr>
          <a:lstStyle/>
          <a:p>
            <a:pPr algn="ctr"/>
            <a:r>
              <a:rPr lang="en-US" sz="3200" dirty="0">
                <a:solidFill>
                  <a:schemeClr val="bg1"/>
                </a:solidFill>
              </a:rPr>
              <a:t>SOME THINGS TO AVOID IN KOINONIA</a:t>
            </a:r>
          </a:p>
        </p:txBody>
      </p:sp>
      <p:sp>
        <p:nvSpPr>
          <p:cNvPr id="3" name="TextBox 2">
            <a:extLst>
              <a:ext uri="{FF2B5EF4-FFF2-40B4-BE49-F238E27FC236}">
                <a16:creationId xmlns:a16="http://schemas.microsoft.com/office/drawing/2014/main" id="{A4299816-629D-4BC2-AE8F-ADAE1ACB2569}"/>
              </a:ext>
            </a:extLst>
          </p:cNvPr>
          <p:cNvSpPr txBox="1"/>
          <p:nvPr/>
        </p:nvSpPr>
        <p:spPr>
          <a:xfrm>
            <a:off x="428919" y="1311896"/>
            <a:ext cx="11334161" cy="1077218"/>
          </a:xfrm>
          <a:prstGeom prst="rect">
            <a:avLst/>
          </a:prstGeom>
          <a:noFill/>
        </p:spPr>
        <p:txBody>
          <a:bodyPr wrap="square" rtlCol="0">
            <a:spAutoFit/>
          </a:bodyPr>
          <a:lstStyle/>
          <a:p>
            <a:pPr algn="ctr"/>
            <a:r>
              <a:rPr lang="en-US" sz="3200" dirty="0">
                <a:solidFill>
                  <a:schemeClr val="bg1"/>
                </a:solidFill>
              </a:rPr>
              <a:t>2, AVOID PARTAKING OF OTHER PEOPLES’ SINS IN THE NAME OF KOINONIA</a:t>
            </a:r>
          </a:p>
        </p:txBody>
      </p:sp>
      <p:sp>
        <p:nvSpPr>
          <p:cNvPr id="4" name="TextBox 3">
            <a:extLst>
              <a:ext uri="{FF2B5EF4-FFF2-40B4-BE49-F238E27FC236}">
                <a16:creationId xmlns:a16="http://schemas.microsoft.com/office/drawing/2014/main" id="{396A051D-667A-4DF0-8FB6-0692C88D4E61}"/>
              </a:ext>
            </a:extLst>
          </p:cNvPr>
          <p:cNvSpPr txBox="1"/>
          <p:nvPr/>
        </p:nvSpPr>
        <p:spPr>
          <a:xfrm flipH="1">
            <a:off x="659874" y="2604832"/>
            <a:ext cx="10916240" cy="1569660"/>
          </a:xfrm>
          <a:prstGeom prst="rect">
            <a:avLst/>
          </a:prstGeom>
          <a:noFill/>
        </p:spPr>
        <p:txBody>
          <a:bodyPr wrap="square" rtlCol="0">
            <a:spAutoFit/>
          </a:bodyPr>
          <a:lstStyle/>
          <a:p>
            <a:r>
              <a:rPr lang="en-US" sz="3200" dirty="0">
                <a:solidFill>
                  <a:schemeClr val="bg1"/>
                </a:solidFill>
              </a:rPr>
              <a:t>1 Timothy 5:22</a:t>
            </a:r>
          </a:p>
          <a:p>
            <a:r>
              <a:rPr lang="en-US" sz="3200" dirty="0">
                <a:solidFill>
                  <a:schemeClr val="bg1"/>
                </a:solidFill>
              </a:rPr>
              <a:t>Do not lay hands on anyone hastily, nor share in other people's sins; keep yourself pure.</a:t>
            </a:r>
          </a:p>
        </p:txBody>
      </p:sp>
    </p:spTree>
    <p:extLst>
      <p:ext uri="{BB962C8B-B14F-4D97-AF65-F5344CB8AC3E}">
        <p14:creationId xmlns:p14="http://schemas.microsoft.com/office/powerpoint/2010/main" val="40514962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96A051D-667A-4DF0-8FB6-0692C88D4E61}"/>
              </a:ext>
            </a:extLst>
          </p:cNvPr>
          <p:cNvSpPr txBox="1"/>
          <p:nvPr/>
        </p:nvSpPr>
        <p:spPr>
          <a:xfrm flipH="1">
            <a:off x="637880" y="2604832"/>
            <a:ext cx="10916240" cy="1077218"/>
          </a:xfrm>
          <a:prstGeom prst="rect">
            <a:avLst/>
          </a:prstGeom>
          <a:noFill/>
        </p:spPr>
        <p:txBody>
          <a:bodyPr wrap="square" rtlCol="0">
            <a:spAutoFit/>
          </a:bodyPr>
          <a:lstStyle/>
          <a:p>
            <a:pPr algn="ctr"/>
            <a:r>
              <a:rPr lang="en-US" sz="3200" dirty="0">
                <a:solidFill>
                  <a:schemeClr val="bg1"/>
                </a:solidFill>
              </a:rPr>
              <a:t>KOINONIA (FELLOWSHIP) IS </a:t>
            </a:r>
          </a:p>
          <a:p>
            <a:pPr algn="ctr"/>
            <a:r>
              <a:rPr lang="en-US" sz="3200" dirty="0">
                <a:solidFill>
                  <a:schemeClr val="bg1"/>
                </a:solidFill>
              </a:rPr>
              <a:t>FRIENDSHIP, SHARING, AND PARTNERSHIP</a:t>
            </a:r>
          </a:p>
        </p:txBody>
      </p:sp>
    </p:spTree>
    <p:extLst>
      <p:ext uri="{BB962C8B-B14F-4D97-AF65-F5344CB8AC3E}">
        <p14:creationId xmlns:p14="http://schemas.microsoft.com/office/powerpoint/2010/main" val="11496722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96A051D-667A-4DF0-8FB6-0692C88D4E61}"/>
              </a:ext>
            </a:extLst>
          </p:cNvPr>
          <p:cNvSpPr txBox="1"/>
          <p:nvPr/>
        </p:nvSpPr>
        <p:spPr>
          <a:xfrm flipH="1">
            <a:off x="637880" y="2604832"/>
            <a:ext cx="10916240" cy="1077218"/>
          </a:xfrm>
          <a:prstGeom prst="rect">
            <a:avLst/>
          </a:prstGeom>
          <a:noFill/>
        </p:spPr>
        <p:txBody>
          <a:bodyPr wrap="square" rtlCol="0">
            <a:spAutoFit/>
          </a:bodyPr>
          <a:lstStyle/>
          <a:p>
            <a:pPr algn="ctr"/>
            <a:r>
              <a:rPr lang="en-US" sz="3200" dirty="0">
                <a:solidFill>
                  <a:schemeClr val="bg1"/>
                </a:solidFill>
              </a:rPr>
              <a:t>KOINONIA (FELLOWSHIP) RESULTS IN </a:t>
            </a:r>
          </a:p>
          <a:p>
            <a:pPr algn="ctr"/>
            <a:r>
              <a:rPr lang="en-US" sz="3200" dirty="0">
                <a:solidFill>
                  <a:schemeClr val="bg1"/>
                </a:solidFill>
              </a:rPr>
              <a:t>GROWTH AND GLORY</a:t>
            </a:r>
          </a:p>
        </p:txBody>
      </p:sp>
    </p:spTree>
    <p:extLst>
      <p:ext uri="{BB962C8B-B14F-4D97-AF65-F5344CB8AC3E}">
        <p14:creationId xmlns:p14="http://schemas.microsoft.com/office/powerpoint/2010/main" val="1885712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E89EFCB-0FEE-4AD0-B8C5-42522A2ED5F4}"/>
              </a:ext>
            </a:extLst>
          </p:cNvPr>
          <p:cNvSpPr txBox="1"/>
          <p:nvPr/>
        </p:nvSpPr>
        <p:spPr>
          <a:xfrm>
            <a:off x="433633" y="1197204"/>
            <a:ext cx="11324734" cy="4524315"/>
          </a:xfrm>
          <a:prstGeom prst="rect">
            <a:avLst/>
          </a:prstGeom>
          <a:noFill/>
        </p:spPr>
        <p:txBody>
          <a:bodyPr wrap="square" rtlCol="0">
            <a:spAutoFit/>
          </a:bodyPr>
          <a:lstStyle/>
          <a:p>
            <a:r>
              <a:rPr lang="en-US" sz="3200" dirty="0">
                <a:solidFill>
                  <a:schemeClr val="bg1"/>
                </a:solidFill>
              </a:rPr>
              <a:t>Acts 2:42-47</a:t>
            </a:r>
          </a:p>
          <a:p>
            <a:r>
              <a:rPr lang="en-US" sz="3200" dirty="0">
                <a:solidFill>
                  <a:schemeClr val="bg1"/>
                </a:solidFill>
              </a:rPr>
              <a:t>42 And they continued steadfastly in the apostles' doctrine and fellowship, in the breaking of bread, and in prayers. </a:t>
            </a:r>
          </a:p>
          <a:p>
            <a:r>
              <a:rPr lang="en-US" sz="3200" dirty="0">
                <a:solidFill>
                  <a:schemeClr val="bg1"/>
                </a:solidFill>
              </a:rPr>
              <a:t>43 Then fear came upon every soul, and many wonders and signs were done through the apostles. </a:t>
            </a:r>
          </a:p>
          <a:p>
            <a:r>
              <a:rPr lang="en-US" sz="3200" dirty="0">
                <a:solidFill>
                  <a:schemeClr val="bg1"/>
                </a:solidFill>
              </a:rPr>
              <a:t>44 Now all who believed were together, and had all things in common, </a:t>
            </a:r>
          </a:p>
          <a:p>
            <a:r>
              <a:rPr lang="en-US" sz="3200" dirty="0">
                <a:solidFill>
                  <a:schemeClr val="bg1"/>
                </a:solidFill>
              </a:rPr>
              <a:t>45 and sold their possessions and goods, and divided them among all, as anyone had need. </a:t>
            </a:r>
          </a:p>
        </p:txBody>
      </p:sp>
    </p:spTree>
    <p:extLst>
      <p:ext uri="{BB962C8B-B14F-4D97-AF65-F5344CB8AC3E}">
        <p14:creationId xmlns:p14="http://schemas.microsoft.com/office/powerpoint/2010/main" val="36775886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E89EFCB-0FEE-4AD0-B8C5-42522A2ED5F4}"/>
              </a:ext>
            </a:extLst>
          </p:cNvPr>
          <p:cNvSpPr txBox="1"/>
          <p:nvPr/>
        </p:nvSpPr>
        <p:spPr>
          <a:xfrm>
            <a:off x="433633" y="1197204"/>
            <a:ext cx="11324734" cy="3046988"/>
          </a:xfrm>
          <a:prstGeom prst="rect">
            <a:avLst/>
          </a:prstGeom>
          <a:noFill/>
        </p:spPr>
        <p:txBody>
          <a:bodyPr wrap="square" rtlCol="0">
            <a:spAutoFit/>
          </a:bodyPr>
          <a:lstStyle/>
          <a:p>
            <a:r>
              <a:rPr lang="en-US" sz="3200" dirty="0">
                <a:solidFill>
                  <a:schemeClr val="bg1"/>
                </a:solidFill>
              </a:rPr>
              <a:t>Acts 2:42-47</a:t>
            </a:r>
          </a:p>
          <a:p>
            <a:r>
              <a:rPr lang="en-US" sz="3200" dirty="0">
                <a:solidFill>
                  <a:schemeClr val="bg1"/>
                </a:solidFill>
              </a:rPr>
              <a:t>46 So continuing daily with one accord in the temple, and breaking bread from house to house, they ate their food with gladness and simplicity of heart, </a:t>
            </a:r>
          </a:p>
          <a:p>
            <a:r>
              <a:rPr lang="en-US" sz="3200" dirty="0">
                <a:solidFill>
                  <a:schemeClr val="bg1"/>
                </a:solidFill>
              </a:rPr>
              <a:t>47 praising God and having favor with all the people. And the Lord added to the church daily those who were being saved. </a:t>
            </a:r>
          </a:p>
        </p:txBody>
      </p:sp>
    </p:spTree>
    <p:extLst>
      <p:ext uri="{BB962C8B-B14F-4D97-AF65-F5344CB8AC3E}">
        <p14:creationId xmlns:p14="http://schemas.microsoft.com/office/powerpoint/2010/main" val="25276941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E89EFCB-0FEE-4AD0-B8C5-42522A2ED5F4}"/>
              </a:ext>
            </a:extLst>
          </p:cNvPr>
          <p:cNvSpPr txBox="1"/>
          <p:nvPr/>
        </p:nvSpPr>
        <p:spPr>
          <a:xfrm>
            <a:off x="424206" y="1197204"/>
            <a:ext cx="11334161" cy="1077218"/>
          </a:xfrm>
          <a:prstGeom prst="rect">
            <a:avLst/>
          </a:prstGeom>
          <a:noFill/>
        </p:spPr>
        <p:txBody>
          <a:bodyPr wrap="square" rtlCol="0">
            <a:spAutoFit/>
          </a:bodyPr>
          <a:lstStyle/>
          <a:p>
            <a:pPr algn="ctr"/>
            <a:r>
              <a:rPr lang="en-US" sz="3200" dirty="0">
                <a:solidFill>
                  <a:schemeClr val="bg1"/>
                </a:solidFill>
              </a:rPr>
              <a:t>KOINONIA (FELLOWSHIP) IS </a:t>
            </a:r>
          </a:p>
          <a:p>
            <a:pPr algn="ctr"/>
            <a:r>
              <a:rPr lang="en-US" sz="3200" dirty="0">
                <a:solidFill>
                  <a:schemeClr val="bg1"/>
                </a:solidFill>
              </a:rPr>
              <a:t>FRIENDSHIP, SHARING, AND PARTNERSHIP</a:t>
            </a:r>
          </a:p>
        </p:txBody>
      </p:sp>
    </p:spTree>
    <p:extLst>
      <p:ext uri="{BB962C8B-B14F-4D97-AF65-F5344CB8AC3E}">
        <p14:creationId xmlns:p14="http://schemas.microsoft.com/office/powerpoint/2010/main" val="26659250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E89EFCB-0FEE-4AD0-B8C5-42522A2ED5F4}"/>
              </a:ext>
            </a:extLst>
          </p:cNvPr>
          <p:cNvSpPr txBox="1"/>
          <p:nvPr/>
        </p:nvSpPr>
        <p:spPr>
          <a:xfrm>
            <a:off x="424206" y="1197204"/>
            <a:ext cx="11334161" cy="3046988"/>
          </a:xfrm>
          <a:prstGeom prst="rect">
            <a:avLst/>
          </a:prstGeom>
          <a:noFill/>
        </p:spPr>
        <p:txBody>
          <a:bodyPr wrap="square" rtlCol="0">
            <a:spAutoFit/>
          </a:bodyPr>
          <a:lstStyle/>
          <a:p>
            <a:pPr algn="ctr"/>
            <a:r>
              <a:rPr lang="en-US" sz="3200" dirty="0">
                <a:solidFill>
                  <a:schemeClr val="bg1"/>
                </a:solidFill>
              </a:rPr>
              <a:t>Friendship – knowing each other better through relationship</a:t>
            </a:r>
          </a:p>
          <a:p>
            <a:pPr algn="ctr"/>
            <a:endParaRPr lang="en-US" sz="3200" dirty="0">
              <a:solidFill>
                <a:schemeClr val="bg1"/>
              </a:solidFill>
            </a:endParaRPr>
          </a:p>
          <a:p>
            <a:pPr algn="ctr"/>
            <a:r>
              <a:rPr lang="en-US" sz="3200" dirty="0">
                <a:solidFill>
                  <a:schemeClr val="bg1"/>
                </a:solidFill>
              </a:rPr>
              <a:t>Sharing – Some of what I have I give to you, some of what you have you give to me</a:t>
            </a:r>
          </a:p>
          <a:p>
            <a:pPr algn="ctr"/>
            <a:endParaRPr lang="en-US" sz="3200" dirty="0">
              <a:solidFill>
                <a:schemeClr val="bg1"/>
              </a:solidFill>
            </a:endParaRPr>
          </a:p>
          <a:p>
            <a:pPr algn="ctr"/>
            <a:r>
              <a:rPr lang="en-US" sz="3200" dirty="0">
                <a:solidFill>
                  <a:schemeClr val="bg1"/>
                </a:solidFill>
              </a:rPr>
              <a:t>Partnership – co-working or participation in what you do</a:t>
            </a:r>
          </a:p>
        </p:txBody>
      </p:sp>
    </p:spTree>
    <p:extLst>
      <p:ext uri="{BB962C8B-B14F-4D97-AF65-F5344CB8AC3E}">
        <p14:creationId xmlns:p14="http://schemas.microsoft.com/office/powerpoint/2010/main" val="23757888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E89EFCB-0FEE-4AD0-B8C5-42522A2ED5F4}"/>
              </a:ext>
            </a:extLst>
          </p:cNvPr>
          <p:cNvSpPr txBox="1"/>
          <p:nvPr/>
        </p:nvSpPr>
        <p:spPr>
          <a:xfrm>
            <a:off x="424206" y="1197204"/>
            <a:ext cx="11334161" cy="584775"/>
          </a:xfrm>
          <a:prstGeom prst="rect">
            <a:avLst/>
          </a:prstGeom>
          <a:noFill/>
        </p:spPr>
        <p:txBody>
          <a:bodyPr wrap="square" rtlCol="0">
            <a:spAutoFit/>
          </a:bodyPr>
          <a:lstStyle/>
          <a:p>
            <a:pPr algn="ctr"/>
            <a:r>
              <a:rPr lang="en-US" sz="3200" dirty="0">
                <a:solidFill>
                  <a:schemeClr val="bg1"/>
                </a:solidFill>
              </a:rPr>
              <a:t>KOINONIA (FELLOWSHIP) RESULTS IN GROWTH AND GLORY</a:t>
            </a:r>
          </a:p>
        </p:txBody>
      </p:sp>
    </p:spTree>
    <p:extLst>
      <p:ext uri="{BB962C8B-B14F-4D97-AF65-F5344CB8AC3E}">
        <p14:creationId xmlns:p14="http://schemas.microsoft.com/office/powerpoint/2010/main" val="22765041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E89EFCB-0FEE-4AD0-B8C5-42522A2ED5F4}"/>
              </a:ext>
            </a:extLst>
          </p:cNvPr>
          <p:cNvSpPr txBox="1"/>
          <p:nvPr/>
        </p:nvSpPr>
        <p:spPr>
          <a:xfrm>
            <a:off x="424206" y="1197204"/>
            <a:ext cx="11334161" cy="584775"/>
          </a:xfrm>
          <a:prstGeom prst="rect">
            <a:avLst/>
          </a:prstGeom>
          <a:noFill/>
        </p:spPr>
        <p:txBody>
          <a:bodyPr wrap="square" rtlCol="0">
            <a:spAutoFit/>
          </a:bodyPr>
          <a:lstStyle/>
          <a:p>
            <a:pPr algn="ctr"/>
            <a:r>
              <a:rPr lang="en-US" sz="3200" dirty="0">
                <a:solidFill>
                  <a:schemeClr val="bg1"/>
                </a:solidFill>
              </a:rPr>
              <a:t>HOW IS KOINONIA EXPRESSED?</a:t>
            </a:r>
          </a:p>
        </p:txBody>
      </p:sp>
    </p:spTree>
    <p:extLst>
      <p:ext uri="{BB962C8B-B14F-4D97-AF65-F5344CB8AC3E}">
        <p14:creationId xmlns:p14="http://schemas.microsoft.com/office/powerpoint/2010/main" val="37762812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E89EFCB-0FEE-4AD0-B8C5-42522A2ED5F4}"/>
              </a:ext>
            </a:extLst>
          </p:cNvPr>
          <p:cNvSpPr txBox="1"/>
          <p:nvPr/>
        </p:nvSpPr>
        <p:spPr>
          <a:xfrm>
            <a:off x="428919" y="490193"/>
            <a:ext cx="11334161" cy="584775"/>
          </a:xfrm>
          <a:prstGeom prst="rect">
            <a:avLst/>
          </a:prstGeom>
          <a:noFill/>
        </p:spPr>
        <p:txBody>
          <a:bodyPr wrap="square" rtlCol="0">
            <a:spAutoFit/>
          </a:bodyPr>
          <a:lstStyle/>
          <a:p>
            <a:pPr algn="ctr"/>
            <a:r>
              <a:rPr lang="en-US" sz="3200" dirty="0">
                <a:solidFill>
                  <a:schemeClr val="bg1"/>
                </a:solidFill>
              </a:rPr>
              <a:t>HOW IS KOINONIA EXPRESSED?</a:t>
            </a:r>
          </a:p>
        </p:txBody>
      </p:sp>
      <p:sp>
        <p:nvSpPr>
          <p:cNvPr id="3" name="TextBox 2">
            <a:extLst>
              <a:ext uri="{FF2B5EF4-FFF2-40B4-BE49-F238E27FC236}">
                <a16:creationId xmlns:a16="http://schemas.microsoft.com/office/drawing/2014/main" id="{A4299816-629D-4BC2-AE8F-ADAE1ACB2569}"/>
              </a:ext>
            </a:extLst>
          </p:cNvPr>
          <p:cNvSpPr txBox="1"/>
          <p:nvPr/>
        </p:nvSpPr>
        <p:spPr>
          <a:xfrm>
            <a:off x="428919" y="1311896"/>
            <a:ext cx="11334161" cy="1077218"/>
          </a:xfrm>
          <a:prstGeom prst="rect">
            <a:avLst/>
          </a:prstGeom>
          <a:noFill/>
        </p:spPr>
        <p:txBody>
          <a:bodyPr wrap="square" rtlCol="0">
            <a:spAutoFit/>
          </a:bodyPr>
          <a:lstStyle/>
          <a:p>
            <a:pPr algn="ctr"/>
            <a:r>
              <a:rPr lang="en-US" sz="3200" dirty="0">
                <a:solidFill>
                  <a:schemeClr val="bg1"/>
                </a:solidFill>
              </a:rPr>
              <a:t>#1, KOINONIA IS EXPRESSED THROUGH GIVING TO THE NEEDS OF GOD'S PEOPLE</a:t>
            </a:r>
          </a:p>
        </p:txBody>
      </p:sp>
      <p:sp>
        <p:nvSpPr>
          <p:cNvPr id="4" name="TextBox 3">
            <a:extLst>
              <a:ext uri="{FF2B5EF4-FFF2-40B4-BE49-F238E27FC236}">
                <a16:creationId xmlns:a16="http://schemas.microsoft.com/office/drawing/2014/main" id="{396A051D-667A-4DF0-8FB6-0692C88D4E61}"/>
              </a:ext>
            </a:extLst>
          </p:cNvPr>
          <p:cNvSpPr txBox="1"/>
          <p:nvPr/>
        </p:nvSpPr>
        <p:spPr>
          <a:xfrm flipH="1">
            <a:off x="659874" y="2604832"/>
            <a:ext cx="10916240" cy="2554545"/>
          </a:xfrm>
          <a:prstGeom prst="rect">
            <a:avLst/>
          </a:prstGeom>
          <a:noFill/>
        </p:spPr>
        <p:txBody>
          <a:bodyPr wrap="square" rtlCol="0">
            <a:spAutoFit/>
          </a:bodyPr>
          <a:lstStyle/>
          <a:p>
            <a:r>
              <a:rPr lang="en-US" sz="3200">
                <a:solidFill>
                  <a:schemeClr val="bg1"/>
                </a:solidFill>
              </a:rPr>
              <a:t>2 Corinthians 8:3-4</a:t>
            </a:r>
          </a:p>
          <a:p>
            <a:r>
              <a:rPr lang="en-US" sz="3200">
                <a:solidFill>
                  <a:schemeClr val="bg1"/>
                </a:solidFill>
              </a:rPr>
              <a:t>3 For I bear witness that according to their ability, yes, and beyond their ability, they were freely willing, </a:t>
            </a:r>
          </a:p>
          <a:p>
            <a:r>
              <a:rPr lang="en-US" sz="3200">
                <a:solidFill>
                  <a:schemeClr val="bg1"/>
                </a:solidFill>
              </a:rPr>
              <a:t>4 imploring us with much urgency that we would receive the gift and the fellowship of the ministering to the saints. </a:t>
            </a:r>
            <a:endParaRPr lang="en-US" sz="3200" dirty="0">
              <a:solidFill>
                <a:schemeClr val="bg1"/>
              </a:solidFill>
            </a:endParaRPr>
          </a:p>
        </p:txBody>
      </p:sp>
    </p:spTree>
    <p:extLst>
      <p:ext uri="{BB962C8B-B14F-4D97-AF65-F5344CB8AC3E}">
        <p14:creationId xmlns:p14="http://schemas.microsoft.com/office/powerpoint/2010/main" val="7254642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E89EFCB-0FEE-4AD0-B8C5-42522A2ED5F4}"/>
              </a:ext>
            </a:extLst>
          </p:cNvPr>
          <p:cNvSpPr txBox="1"/>
          <p:nvPr/>
        </p:nvSpPr>
        <p:spPr>
          <a:xfrm>
            <a:off x="428919" y="490193"/>
            <a:ext cx="11334161" cy="584775"/>
          </a:xfrm>
          <a:prstGeom prst="rect">
            <a:avLst/>
          </a:prstGeom>
          <a:noFill/>
        </p:spPr>
        <p:txBody>
          <a:bodyPr wrap="square" rtlCol="0">
            <a:spAutoFit/>
          </a:bodyPr>
          <a:lstStyle/>
          <a:p>
            <a:pPr algn="ctr"/>
            <a:r>
              <a:rPr lang="en-US" sz="3200" dirty="0">
                <a:solidFill>
                  <a:schemeClr val="bg1"/>
                </a:solidFill>
              </a:rPr>
              <a:t>HOW IS KOINONIA EXPRESSED?</a:t>
            </a:r>
          </a:p>
        </p:txBody>
      </p:sp>
      <p:sp>
        <p:nvSpPr>
          <p:cNvPr id="3" name="TextBox 2">
            <a:extLst>
              <a:ext uri="{FF2B5EF4-FFF2-40B4-BE49-F238E27FC236}">
                <a16:creationId xmlns:a16="http://schemas.microsoft.com/office/drawing/2014/main" id="{A4299816-629D-4BC2-AE8F-ADAE1ACB2569}"/>
              </a:ext>
            </a:extLst>
          </p:cNvPr>
          <p:cNvSpPr txBox="1"/>
          <p:nvPr/>
        </p:nvSpPr>
        <p:spPr>
          <a:xfrm>
            <a:off x="428919" y="1311896"/>
            <a:ext cx="11334161" cy="1077218"/>
          </a:xfrm>
          <a:prstGeom prst="rect">
            <a:avLst/>
          </a:prstGeom>
          <a:noFill/>
        </p:spPr>
        <p:txBody>
          <a:bodyPr wrap="square" rtlCol="0">
            <a:spAutoFit/>
          </a:bodyPr>
          <a:lstStyle/>
          <a:p>
            <a:pPr algn="ctr"/>
            <a:r>
              <a:rPr lang="en-US" sz="3200" dirty="0">
                <a:solidFill>
                  <a:schemeClr val="bg1"/>
                </a:solidFill>
              </a:rPr>
              <a:t>#2, KOINONIA IS EXPRESSED THROUGH RECOGNIZING AND HONORING THE GRACE AND CALLING OF GOD</a:t>
            </a:r>
          </a:p>
        </p:txBody>
      </p:sp>
      <p:sp>
        <p:nvSpPr>
          <p:cNvPr id="4" name="TextBox 3">
            <a:extLst>
              <a:ext uri="{FF2B5EF4-FFF2-40B4-BE49-F238E27FC236}">
                <a16:creationId xmlns:a16="http://schemas.microsoft.com/office/drawing/2014/main" id="{396A051D-667A-4DF0-8FB6-0692C88D4E61}"/>
              </a:ext>
            </a:extLst>
          </p:cNvPr>
          <p:cNvSpPr txBox="1"/>
          <p:nvPr/>
        </p:nvSpPr>
        <p:spPr>
          <a:xfrm flipH="1">
            <a:off x="659874" y="2604832"/>
            <a:ext cx="10916240" cy="2554545"/>
          </a:xfrm>
          <a:prstGeom prst="rect">
            <a:avLst/>
          </a:prstGeom>
          <a:noFill/>
        </p:spPr>
        <p:txBody>
          <a:bodyPr wrap="square" rtlCol="0">
            <a:spAutoFit/>
          </a:bodyPr>
          <a:lstStyle/>
          <a:p>
            <a:r>
              <a:rPr lang="en-US" sz="3200" dirty="0">
                <a:solidFill>
                  <a:schemeClr val="bg1"/>
                </a:solidFill>
              </a:rPr>
              <a:t>Galatians 2:9  </a:t>
            </a:r>
          </a:p>
          <a:p>
            <a:r>
              <a:rPr lang="en-US" sz="3200" dirty="0">
                <a:solidFill>
                  <a:schemeClr val="bg1"/>
                </a:solidFill>
              </a:rPr>
              <a:t>and when James, Cephas, and John, who seemed to be pillars, perceived the grace that had been given to me, they gave me and Barnabas the right hand of fellowship, that we should go to the Gentiles and they to the circumcised.</a:t>
            </a:r>
          </a:p>
        </p:txBody>
      </p:sp>
    </p:spTree>
    <p:extLst>
      <p:ext uri="{BB962C8B-B14F-4D97-AF65-F5344CB8AC3E}">
        <p14:creationId xmlns:p14="http://schemas.microsoft.com/office/powerpoint/2010/main" val="20747372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TotalTime>
  <Words>737</Words>
  <Application>Microsoft Office PowerPoint</Application>
  <PresentationFormat>Widescreen</PresentationFormat>
  <Paragraphs>65</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Ashish Raichur</dc:creator>
  <cp:lastModifiedBy>Ashish Raichur</cp:lastModifiedBy>
  <cp:revision>41</cp:revision>
  <dcterms:created xsi:type="dcterms:W3CDTF">2021-05-18T12:22:53Z</dcterms:created>
  <dcterms:modified xsi:type="dcterms:W3CDTF">2021-05-20T09:20:51Z</dcterms:modified>
</cp:coreProperties>
</file>