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EF140-485B-42CB-8906-9949619D1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74C13-1472-400B-B8E2-7B35C914C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8DE0F-BA59-4B4E-B86F-325CD72F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AC921-02A9-4CC8-862D-1AA87A67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B35A1-2F44-4408-AC6A-A11FBAC3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27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9D32A-B48C-49A4-8593-F62F9812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14AC3-9990-4A71-A72B-C898B2F9E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9F42E-B073-4A02-BF71-76561AC4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FA901-5167-4FBF-8FD2-89077235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6D2BB-9F41-41B5-A895-26ACE562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453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96F8AD-F050-4655-ADB1-5B52AF600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7456FA-99D2-4321-8D45-F1AF054B2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1307F-ED8E-4473-B632-DBD794D79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83EEA-BCD0-4154-80D6-FAF456C6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F8218-AAD2-45B2-B9B4-71059AC1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831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lur&#10;&#10;Description automatically generated">
            <a:extLst>
              <a:ext uri="{FF2B5EF4-FFF2-40B4-BE49-F238E27FC236}">
                <a16:creationId xmlns:a16="http://schemas.microsoft.com/office/drawing/2014/main" id="{09FCC936-3CEB-44C7-A1DC-9AF8735484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0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F0C36-B497-4E52-993E-A917CB5DE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20D28-8AB4-4B2B-8F8E-59974B187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D9361-98F4-4560-A933-36E2B65D9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FC7AD-04F0-430F-858C-13FE23EC9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3028-6987-4540-BE1F-F4DA3A6D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618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9A82-7F1D-4CEB-8517-F1B31051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2A262-4EDE-45BF-9230-778D2D66A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E7EF5-C12B-4330-82C8-142D0ABC1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C1812-32A7-4FB2-AEC9-0FD1CBDE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D8871-E150-4DF3-93CB-B8CDCD403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C465B-1209-4378-8E50-BC0DA5182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13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95109-68C0-4C65-8F65-11DA591C5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A677E-996D-42D7-94DF-DCB89F6D4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05B3B-993D-435B-9C3F-0EF965772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C5214A-F638-4EA3-A128-9B7CC44F4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FE4A6-96E0-47F5-A640-05A212C82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180EBF-8E66-48E6-ABE1-A23698B9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35D3E-DE26-4FBE-A0BA-ADAA1AF0B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AD4428-32D5-4632-B74D-27194F4A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47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2A9A3-9B9C-4010-8E98-BC2111C9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DC214-A972-415D-96A6-DF8CEA44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082B3-24E8-486C-A943-1BA1CCB7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FDA76-4EFC-44C2-86F2-53908551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1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29C01-4EF0-4F28-A19F-6449D0CE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BB738-2BBB-4ED2-B323-E9619160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CA663-91D8-4CE2-BDD8-0AE66EBA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55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661C-861A-48D0-B115-5A05F3BBD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4977E-78B9-431F-90E3-CFC7AECA6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BAC3D-8A32-4151-8B5D-32AA50540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12EB2-7338-49B7-86FD-2B65299F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E09E7-A7D8-45C4-8CD4-EFDC7E5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766F5-7C49-40E7-8371-C7C14BC1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50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71541-4A7E-4A6D-8ADF-F2D1CBEF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C8172D-C8A9-4B03-A3A0-56C25CC5B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59EFB-DD14-4860-97A2-1046F4AB4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39D3C-9684-4E41-A56A-81DC3599A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AE713-E695-43CA-B630-D443E617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55AB5-4127-4731-949D-DD6E79C81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631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18D25A-2E90-4ECA-8C70-37D120431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3056C-D03A-43DA-BF7A-7F228C260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920E3-A285-46E7-B13D-84FE33EB9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8A12-E293-47F5-97FD-ECC8B8C40E07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BD97E-EC93-44CD-8612-BF732716E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E3124-C8EA-43AE-8CA8-F0D110188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09157-78BD-4135-BD8E-3C3C690ACC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9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CA2E3CA8-7481-4295-8BCD-1A221D170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" y="859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7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EVERYTHING IN THE BIBLE, THAT HAPPENED BY THE ANOINTING CAN HAPPEN AGAIN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67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EXPECT THE ANOINTING OF THE HOLY SPIRIT – THE FLOW OF HIS PRESENCE AND POWER TO TOUCH YOU RIGHT WHERE YOU ARE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00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ANOINTING DESTROYS YOKES AND REMOVES BURDENS (Isaiah 10:27)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52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ANOINTING RELEASES THE SEVEN-FOLD WORK OF THE HOLY SPIRIT (Isaiah 11:2)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43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ANOINTING BRINGS JUSTICE, STRENGTH, INSTRUCTION, COUNSEL, AND GUIDANCE  (Isaiah 28:5-6,26,29)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8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ANOINTING BRINGS REVIVING AND FRUITFULNESS (Isaiah 32:15)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8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ANOINTING BRINGS GROWTH, STRENGTH AND BLESSING ON OUR CHILDREN (Isaiah 44:3-4)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02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ANOINTING STOPS THE ENEMY (Isaiah 59:19)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97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8219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ANOINTING BRINGS HEALING, RELEASE, COMFORT, AND TURN AROUND (Isaiah 61:1-3)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60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THERE WAS THE FLOW OF POWER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8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77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THE ANOINTING IS THE PRESENCE AND POWER OF THE HOLY SPIRIT THAT CAUSES THE WORK OF GOD TO TAKE PLACE THROUGH A HUMAN VESSEL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78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THERE WAS FAITH THAT CONNECTED WITH THE ANOINTING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06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THERE WERE NO CONSTRAINTS OF TIME OR DISTANCE FOR THE FLOW OF THE ANOINTING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70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THROUGH SIMPLE FAITH, WELCOME THE TOUCH OF HIS ANOINTING ON YOUR LIFE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6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IT IS GOD WHO ANOINTS US (2 Corinthians 1:21-22)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09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ETERNAL WORD WHO BECAME THE INCARNATE WORD MINISTERED BY THE ANOINTING OF THE HOLY SPIRIT (Luke 4:18-19, Acts 10:38)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3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THERE WAS THE FLOW OF POWER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THERE WAS FAITH THAT CONNECTED WITH THE ANOINTING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2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THERE WERE NO CONSTRAINTS OF TIME OR DISTANCE FOR THE FLOW OF THE ANOINTING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5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ANOINTING WAS RELEASED THROUGH SELECTED PEOPLE IN THE OLD TESTAMENT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4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C513-23A9-4089-8C16-9C0746FC774E}"/>
              </a:ext>
            </a:extLst>
          </p:cNvPr>
          <p:cNvSpPr txBox="1"/>
          <p:nvPr/>
        </p:nvSpPr>
        <p:spPr>
          <a:xfrm flipH="1">
            <a:off x="848412" y="1762812"/>
            <a:ext cx="10427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 ANOINTING IS STILL AT WORK IN THE CHURCH TODAY! (John 7:37-39)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6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280</Words>
  <Application>Microsoft Office PowerPoint</Application>
  <PresentationFormat>Widescreen</PresentationFormat>
  <Paragraphs>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Raichur</dc:creator>
  <cp:lastModifiedBy>Ashish Raichur</cp:lastModifiedBy>
  <cp:revision>15</cp:revision>
  <dcterms:created xsi:type="dcterms:W3CDTF">2021-04-22T01:45:44Z</dcterms:created>
  <dcterms:modified xsi:type="dcterms:W3CDTF">2021-04-22T01:54:52Z</dcterms:modified>
</cp:coreProperties>
</file>