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4EAA5-D480-4687-9BDF-FC932845C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502A9-67A9-4BCC-B57B-D33CAF55C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7D90F-F332-44F5-ABA1-B9A539F9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50AB-43E6-43D5-82D6-F934EA17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C18E-10EA-4896-924B-50B580CB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361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3658-2A81-4370-928A-27A6AACF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BAFA6-8042-48FA-B60A-504F800D8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1E755-9112-4A0B-B727-75A8E044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8A9AD-D3F2-441B-B1B1-5E02885C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64756-1729-442C-91C4-D117D077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28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4F0804-14C7-4229-9C86-6FCFAB8FE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52299-B776-499B-B3F8-7B12F6729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17E6F-987B-4A48-BCC8-742A37DBD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8A619-7AFC-4D04-9BC7-3AFC6C17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D3741-B7DA-4807-ABC7-094BD32B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30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A7E879A-A7AD-478C-BC6D-5A6D5EFEA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4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6CD3-8A3C-4C32-BC97-95CEA978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C8C03-7DAD-425A-A077-0E189A32F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7A466-72C2-44E5-A27C-98274D76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0CF46-22D5-492B-9DD2-2903BE7C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9A1A9-CF06-49D8-8911-03D05CDA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12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A74DE-D82C-4010-9382-8EDFC917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4CB95-FF06-48B0-878C-8C7E0BD86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26F8D-B102-43DD-9472-E12CD6AA3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9020B-C0A1-4A53-8729-B13312C3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F4436-FACE-421A-BDFA-04249EC14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8EBD6-7C7E-4B13-983B-7AEE4AAC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660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EF16-0153-483E-AD5B-98803AF93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1FE0F-C8F5-4115-90DD-C2EA580A5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F66D3-1DE6-4DD3-A672-79CF23A81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86125-2ACC-4885-805C-26BDCB0A3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B9376-EF2B-4E10-8716-43EA46C16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20425-67B1-4D5C-9DF1-3FFBD42E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10EA7-5B73-4E88-B56E-7DBA8F15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4EDB8-A250-4A48-9793-1887BBFC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570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3385-60A5-4351-8694-DFC53A76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291D8-0A34-4E34-90AB-BB0324EC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3144C-117A-4073-B829-53BB8AFE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29544-42C3-489C-BCC4-45A0CD7D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067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64A969-2760-4EE0-873B-569C2343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74400-8684-470D-9206-27D9473B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23AE8-4B5F-441D-9EE3-FB08973A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87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AE49-B6CA-440E-B149-632056724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1547-D97C-4BC0-9CB7-FF81F3FF1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3A612-1198-4B34-BF43-AB7E1C290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4E2C4-2E7E-4B84-B975-988E48D5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42DF6-F047-4634-BA02-60EDA539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11393-8137-42CA-9D38-8D0B17C1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17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26FC-1512-4962-8445-A317621F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BE6C0-4D67-4D8C-9D53-EA85BB76A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8676E-4F8A-4247-8BBA-714B93B6D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7AFF3-669C-4CC9-B8B2-6201C64E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253D-7976-4B86-82CF-5D2167C2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B19AB-BD7F-4D2F-BAB2-C5D2DEF7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841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C088D-ADD6-4652-A1CD-15975683D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A1C72-A571-4653-8E73-30ACF21EF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9CA62-35F9-4A29-97F1-B473B265B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2C85-A09A-4C9C-B7C6-B3A42A57378E}" type="datetimeFigureOut">
              <a:rPr lang="en-IN" smtClean="0"/>
              <a:t>08-04-2021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1F295-C590-48CE-AC6A-1D23C6446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D1A2-4C91-4F67-A8C8-F6A2E7B93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54B4-9427-4D0F-90C2-4465C3966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22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5A4DED0-2072-41E9-8A99-43CA0771C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" y="859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7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 John 3:4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Whoever commits sin also commits lawlessness, and sin is lawlessness.</a:t>
            </a:r>
          </a:p>
        </p:txBody>
      </p:sp>
    </p:spTree>
    <p:extLst>
      <p:ext uri="{BB962C8B-B14F-4D97-AF65-F5344CB8AC3E}">
        <p14:creationId xmlns:p14="http://schemas.microsoft.com/office/powerpoint/2010/main" val="147551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56180" y="1018096"/>
            <a:ext cx="7390612" cy="120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REPENTANCE IS NECESSARY TO STAY IN CONTINUED FELLOWSHIP WITH GOD</a:t>
            </a:r>
          </a:p>
        </p:txBody>
      </p:sp>
    </p:spTree>
    <p:extLst>
      <p:ext uri="{BB962C8B-B14F-4D97-AF65-F5344CB8AC3E}">
        <p14:creationId xmlns:p14="http://schemas.microsoft.com/office/powerpoint/2010/main" val="3024093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BELIEVER AND REPENTANCE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1FD57D-D1AA-447D-AF0D-6C25FC0998D2}"/>
              </a:ext>
            </a:extLst>
          </p:cNvPr>
          <p:cNvSpPr txBox="1"/>
          <p:nvPr/>
        </p:nvSpPr>
        <p:spPr>
          <a:xfrm flipH="1">
            <a:off x="452487" y="2564091"/>
            <a:ext cx="635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i="1">
                <a:solidFill>
                  <a:schemeClr val="bg1"/>
                </a:solidFill>
              </a:rPr>
              <a:t>Simon the former sorcerer</a:t>
            </a:r>
            <a:endParaRPr lang="en-IN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4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BELIEVER AND REPENTANCE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1FD57D-D1AA-447D-AF0D-6C25FC0998D2}"/>
              </a:ext>
            </a:extLst>
          </p:cNvPr>
          <p:cNvSpPr txBox="1"/>
          <p:nvPr/>
        </p:nvSpPr>
        <p:spPr>
          <a:xfrm flipH="1">
            <a:off x="452487" y="2564091"/>
            <a:ext cx="635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i="1" dirty="0">
                <a:solidFill>
                  <a:schemeClr val="bg1"/>
                </a:solidFill>
              </a:rPr>
              <a:t>The Corinthian Church</a:t>
            </a:r>
          </a:p>
        </p:txBody>
      </p:sp>
    </p:spTree>
    <p:extLst>
      <p:ext uri="{BB962C8B-B14F-4D97-AF65-F5344CB8AC3E}">
        <p14:creationId xmlns:p14="http://schemas.microsoft.com/office/powerpoint/2010/main" val="324789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BELIEVER AND REPENTANCE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1FD57D-D1AA-447D-AF0D-6C25FC0998D2}"/>
              </a:ext>
            </a:extLst>
          </p:cNvPr>
          <p:cNvSpPr txBox="1"/>
          <p:nvPr/>
        </p:nvSpPr>
        <p:spPr>
          <a:xfrm flipH="1">
            <a:off x="452487" y="2564091"/>
            <a:ext cx="6353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The Correcting of Church Leaders Living In Continual Sin</a:t>
            </a:r>
            <a:endParaRPr lang="en-IN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95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BELIEVER AND REPENTANCE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1FD57D-D1AA-447D-AF0D-6C25FC0998D2}"/>
              </a:ext>
            </a:extLst>
          </p:cNvPr>
          <p:cNvSpPr txBox="1"/>
          <p:nvPr/>
        </p:nvSpPr>
        <p:spPr>
          <a:xfrm flipH="1">
            <a:off x="461913" y="2535811"/>
            <a:ext cx="6344240" cy="122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The Lord’s Message To the Seven Churches</a:t>
            </a:r>
            <a:endParaRPr lang="en-IN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70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ALL SINS GREAT AND SMALL</a:t>
            </a:r>
          </a:p>
        </p:txBody>
      </p:sp>
    </p:spTree>
    <p:extLst>
      <p:ext uri="{BB962C8B-B14F-4D97-AF65-F5344CB8AC3E}">
        <p14:creationId xmlns:p14="http://schemas.microsoft.com/office/powerpoint/2010/main" val="2189331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61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461913" y="2535811"/>
            <a:ext cx="6344240" cy="122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(A) God's goodness leads to repentance</a:t>
            </a:r>
            <a:endParaRPr lang="en-IN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35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29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461913" y="2535811"/>
            <a:ext cx="6344240" cy="122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(B) The works and miracles of God often lead us to repentance</a:t>
            </a:r>
          </a:p>
        </p:txBody>
      </p:sp>
    </p:spTree>
    <p:extLst>
      <p:ext uri="{BB962C8B-B14F-4D97-AF65-F5344CB8AC3E}">
        <p14:creationId xmlns:p14="http://schemas.microsoft.com/office/powerpoint/2010/main" val="997197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29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461913" y="2535811"/>
            <a:ext cx="6344240" cy="122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(C) Godly sorrow leads to repentance</a:t>
            </a:r>
          </a:p>
        </p:txBody>
      </p:sp>
    </p:spTree>
    <p:extLst>
      <p:ext uri="{BB962C8B-B14F-4D97-AF65-F5344CB8AC3E}">
        <p14:creationId xmlns:p14="http://schemas.microsoft.com/office/powerpoint/2010/main" val="108151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791094"/>
            <a:ext cx="7418893" cy="65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/>
                </a:solidFill>
              </a:rPr>
              <a:t>JESUS PREACHED 'REPENT'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E82BE6-B599-4143-8FD5-5330E51D9A2B}"/>
              </a:ext>
            </a:extLst>
          </p:cNvPr>
          <p:cNvSpPr txBox="1"/>
          <p:nvPr/>
        </p:nvSpPr>
        <p:spPr>
          <a:xfrm>
            <a:off x="527901" y="2890391"/>
            <a:ext cx="7692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Mark 1:15  </a:t>
            </a:r>
          </a:p>
          <a:p>
            <a:r>
              <a:rPr lang="en-US" sz="3200">
                <a:solidFill>
                  <a:schemeClr val="bg1"/>
                </a:solidFill>
              </a:rPr>
              <a:t>"...Repent, and believe in the gospel."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13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29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461912" y="2535811"/>
            <a:ext cx="80504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 Corinthians 7:10</a:t>
            </a:r>
          </a:p>
          <a:p>
            <a:r>
              <a:rPr lang="en-US" sz="3600" dirty="0">
                <a:solidFill>
                  <a:schemeClr val="bg1"/>
                </a:solidFill>
              </a:rPr>
              <a:t>10 For godly sorrow produces repentance leading to salvation, not to be regretted; but the sorrow of the world produces death.</a:t>
            </a:r>
          </a:p>
        </p:txBody>
      </p:sp>
    </p:spTree>
    <p:extLst>
      <p:ext uri="{BB962C8B-B14F-4D97-AF65-F5344CB8AC3E}">
        <p14:creationId xmlns:p14="http://schemas.microsoft.com/office/powerpoint/2010/main" val="4277595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29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499620" y="2535811"/>
            <a:ext cx="8012782" cy="66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(D) God grants repentance</a:t>
            </a:r>
          </a:p>
        </p:txBody>
      </p:sp>
    </p:spTree>
    <p:extLst>
      <p:ext uri="{BB962C8B-B14F-4D97-AF65-F5344CB8AC3E}">
        <p14:creationId xmlns:p14="http://schemas.microsoft.com/office/powerpoint/2010/main" val="838977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29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27898" y="2564091"/>
            <a:ext cx="9511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 Timothy 2:24-26</a:t>
            </a:r>
          </a:p>
          <a:p>
            <a:r>
              <a:rPr lang="en-US" sz="3600" dirty="0">
                <a:solidFill>
                  <a:schemeClr val="bg1"/>
                </a:solidFill>
              </a:rPr>
              <a:t>24 And a servant of the Lord must not quarrel but be gentle to all, able to teach, patient, </a:t>
            </a:r>
          </a:p>
        </p:txBody>
      </p:sp>
    </p:spTree>
    <p:extLst>
      <p:ext uri="{BB962C8B-B14F-4D97-AF65-F5344CB8AC3E}">
        <p14:creationId xmlns:p14="http://schemas.microsoft.com/office/powerpoint/2010/main" val="61831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29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27898" y="2564091"/>
            <a:ext cx="95116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 Timothy 2:24-26</a:t>
            </a:r>
          </a:p>
          <a:p>
            <a:r>
              <a:rPr lang="en-US" sz="3600" dirty="0">
                <a:solidFill>
                  <a:schemeClr val="bg1"/>
                </a:solidFill>
              </a:rPr>
              <a:t>25 in humility correcting those who are in opposition, if God perhaps will grant them repentance, so that they may know the truth, </a:t>
            </a:r>
          </a:p>
        </p:txBody>
      </p:sp>
    </p:spTree>
    <p:extLst>
      <p:ext uri="{BB962C8B-B14F-4D97-AF65-F5344CB8AC3E}">
        <p14:creationId xmlns:p14="http://schemas.microsoft.com/office/powerpoint/2010/main" val="2261460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829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LEADS A PERSON TO REPENTANCE?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27898" y="2582943"/>
            <a:ext cx="9511646" cy="228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 Timothy 2:24-26</a:t>
            </a:r>
          </a:p>
          <a:p>
            <a:r>
              <a:rPr lang="en-US" sz="3600" dirty="0">
                <a:solidFill>
                  <a:schemeClr val="bg1"/>
                </a:solidFill>
              </a:rPr>
              <a:t>26 and that they may come to their senses and escape the snare of the devil, having been taken captive by him to do his will. </a:t>
            </a:r>
          </a:p>
        </p:txBody>
      </p:sp>
    </p:spTree>
    <p:extLst>
      <p:ext uri="{BB962C8B-B14F-4D97-AF65-F5344CB8AC3E}">
        <p14:creationId xmlns:p14="http://schemas.microsoft.com/office/powerpoint/2010/main" val="1243737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REPENTANCE IS OUR FIRST STEP TO RECOVERY AND RESTORATION</a:t>
            </a:r>
          </a:p>
        </p:txBody>
      </p:sp>
    </p:spTree>
    <p:extLst>
      <p:ext uri="{BB962C8B-B14F-4D97-AF65-F5344CB8AC3E}">
        <p14:creationId xmlns:p14="http://schemas.microsoft.com/office/powerpoint/2010/main" val="1973425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PROCESS OF REPENTANCE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7C0A9-544C-46A5-85E4-509735466AF3}"/>
              </a:ext>
            </a:extLst>
          </p:cNvPr>
          <p:cNvSpPr txBox="1"/>
          <p:nvPr/>
        </p:nvSpPr>
        <p:spPr>
          <a:xfrm flipH="1">
            <a:off x="527900" y="2262429"/>
            <a:ext cx="9511643" cy="397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 Corinthians 7:11</a:t>
            </a:r>
          </a:p>
          <a:p>
            <a:r>
              <a:rPr lang="en-US" sz="3600" dirty="0">
                <a:solidFill>
                  <a:schemeClr val="bg1"/>
                </a:solidFill>
              </a:rPr>
              <a:t>For observe this very thing, that you sorrowed in a godly manner: What </a:t>
            </a:r>
            <a:r>
              <a:rPr lang="en-US" sz="3600" u="sng" dirty="0">
                <a:solidFill>
                  <a:schemeClr val="bg1"/>
                </a:solidFill>
              </a:rPr>
              <a:t>diligence</a:t>
            </a:r>
            <a:r>
              <a:rPr lang="en-US" sz="3600" dirty="0">
                <a:solidFill>
                  <a:schemeClr val="bg1"/>
                </a:solidFill>
              </a:rPr>
              <a:t> it produced in you, what </a:t>
            </a:r>
            <a:r>
              <a:rPr lang="en-US" sz="3600" u="sng" dirty="0">
                <a:solidFill>
                  <a:schemeClr val="bg1"/>
                </a:solidFill>
              </a:rPr>
              <a:t>clearing of yourselves</a:t>
            </a:r>
            <a:r>
              <a:rPr lang="en-US" sz="3600" dirty="0">
                <a:solidFill>
                  <a:schemeClr val="bg1"/>
                </a:solidFill>
              </a:rPr>
              <a:t>, what </a:t>
            </a:r>
            <a:r>
              <a:rPr lang="en-US" sz="3600" u="sng" dirty="0">
                <a:solidFill>
                  <a:schemeClr val="bg1"/>
                </a:solidFill>
              </a:rPr>
              <a:t>indignation</a:t>
            </a:r>
            <a:r>
              <a:rPr lang="en-US" sz="3600" dirty="0">
                <a:solidFill>
                  <a:schemeClr val="bg1"/>
                </a:solidFill>
              </a:rPr>
              <a:t>, what </a:t>
            </a:r>
            <a:r>
              <a:rPr lang="en-US" sz="3600" u="sng" dirty="0">
                <a:solidFill>
                  <a:schemeClr val="bg1"/>
                </a:solidFill>
              </a:rPr>
              <a:t>fear</a:t>
            </a:r>
            <a:r>
              <a:rPr lang="en-US" sz="3600" dirty="0">
                <a:solidFill>
                  <a:schemeClr val="bg1"/>
                </a:solidFill>
              </a:rPr>
              <a:t>, what </a:t>
            </a:r>
            <a:r>
              <a:rPr lang="en-US" sz="3600" u="sng" dirty="0">
                <a:solidFill>
                  <a:schemeClr val="bg1"/>
                </a:solidFill>
              </a:rPr>
              <a:t>vehement desire</a:t>
            </a:r>
            <a:r>
              <a:rPr lang="en-US" sz="3600" dirty="0">
                <a:solidFill>
                  <a:schemeClr val="bg1"/>
                </a:solidFill>
              </a:rPr>
              <a:t>, what </a:t>
            </a:r>
            <a:r>
              <a:rPr lang="en-US" sz="3600" u="sng" dirty="0">
                <a:solidFill>
                  <a:schemeClr val="bg1"/>
                </a:solidFill>
              </a:rPr>
              <a:t>zeal</a:t>
            </a:r>
            <a:r>
              <a:rPr lang="en-US" sz="3600" dirty="0">
                <a:solidFill>
                  <a:schemeClr val="bg1"/>
                </a:solidFill>
              </a:rPr>
              <a:t>, what </a:t>
            </a:r>
            <a:r>
              <a:rPr lang="en-US" sz="3600" u="sng" dirty="0">
                <a:solidFill>
                  <a:schemeClr val="bg1"/>
                </a:solidFill>
              </a:rPr>
              <a:t>vindication</a:t>
            </a:r>
            <a:r>
              <a:rPr lang="en-US" sz="3600" dirty="0">
                <a:solidFill>
                  <a:schemeClr val="bg1"/>
                </a:solidFill>
              </a:rPr>
              <a:t>! In all things you proved yourselves to </a:t>
            </a:r>
            <a:r>
              <a:rPr lang="en-US" sz="3600" u="sng" dirty="0">
                <a:solidFill>
                  <a:schemeClr val="bg1"/>
                </a:solidFill>
              </a:rPr>
              <a:t>be clear </a:t>
            </a:r>
            <a:r>
              <a:rPr lang="en-US" sz="3600" dirty="0">
                <a:solidFill>
                  <a:schemeClr val="bg1"/>
                </a:solidFill>
              </a:rPr>
              <a:t>in this matter. </a:t>
            </a:r>
          </a:p>
        </p:txBody>
      </p:sp>
    </p:spTree>
    <p:extLst>
      <p:ext uri="{BB962C8B-B14F-4D97-AF65-F5344CB8AC3E}">
        <p14:creationId xmlns:p14="http://schemas.microsoft.com/office/powerpoint/2010/main" val="3755811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IMPORTANCE OF REPENTANCE</a:t>
            </a:r>
          </a:p>
        </p:txBody>
      </p:sp>
    </p:spTree>
    <p:extLst>
      <p:ext uri="{BB962C8B-B14F-4D97-AF65-F5344CB8AC3E}">
        <p14:creationId xmlns:p14="http://schemas.microsoft.com/office/powerpoint/2010/main" val="3144206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WHEN WE ARE UNREPENTANT, IT WILL LEAD US INTO SELF-DECEPTION</a:t>
            </a:r>
          </a:p>
        </p:txBody>
      </p:sp>
    </p:spTree>
    <p:extLst>
      <p:ext uri="{BB962C8B-B14F-4D97-AF65-F5344CB8AC3E}">
        <p14:creationId xmlns:p14="http://schemas.microsoft.com/office/powerpoint/2010/main" val="3613302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COLLECTIVE REPENTANCE IN THE CHURCH</a:t>
            </a:r>
          </a:p>
        </p:txBody>
      </p:sp>
    </p:spTree>
    <p:extLst>
      <p:ext uri="{BB962C8B-B14F-4D97-AF65-F5344CB8AC3E}">
        <p14:creationId xmlns:p14="http://schemas.microsoft.com/office/powerpoint/2010/main" val="375361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5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/>
                </a:solidFill>
              </a:rPr>
              <a:t>JESUS PREACHED 'REPENT'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E82BE6-B599-4143-8FD5-5330E51D9A2B}"/>
              </a:ext>
            </a:extLst>
          </p:cNvPr>
          <p:cNvSpPr txBox="1"/>
          <p:nvPr/>
        </p:nvSpPr>
        <p:spPr>
          <a:xfrm>
            <a:off x="527900" y="2117393"/>
            <a:ext cx="8097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Matthew 4:17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"Repent, for the kingdom of heaven is at hand."</a:t>
            </a:r>
          </a:p>
        </p:txBody>
      </p:sp>
    </p:spTree>
    <p:extLst>
      <p:ext uri="{BB962C8B-B14F-4D97-AF65-F5344CB8AC3E}">
        <p14:creationId xmlns:p14="http://schemas.microsoft.com/office/powerpoint/2010/main" val="3239917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CALL TO REPENTANCE</a:t>
            </a:r>
          </a:p>
        </p:txBody>
      </p:sp>
    </p:spTree>
    <p:extLst>
      <p:ext uri="{BB962C8B-B14F-4D97-AF65-F5344CB8AC3E}">
        <p14:creationId xmlns:p14="http://schemas.microsoft.com/office/powerpoint/2010/main" val="4157838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SUMMARY: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REPENTANCE BRINGS US INTO A PLACE WHERE WE CAN BELIEVE</a:t>
            </a:r>
          </a:p>
        </p:txBody>
      </p:sp>
    </p:spTree>
    <p:extLst>
      <p:ext uri="{BB962C8B-B14F-4D97-AF65-F5344CB8AC3E}">
        <p14:creationId xmlns:p14="http://schemas.microsoft.com/office/powerpoint/2010/main" val="154044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SUMMARY: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REPENTANCE POSITIONS US TO RECEIVE, ENCOUNTER AND EXPERIENCE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4028058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SUMMARY: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REPENTANCE IS PART OF OUR ONGOING TRANSFORMATION INTO CHRISTLIKENESS</a:t>
            </a:r>
          </a:p>
        </p:txBody>
      </p:sp>
    </p:spTree>
    <p:extLst>
      <p:ext uri="{BB962C8B-B14F-4D97-AF65-F5344CB8AC3E}">
        <p14:creationId xmlns:p14="http://schemas.microsoft.com/office/powerpoint/2010/main" val="3717226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SUMMARY: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REPENTANCE IS IMPORTANT TO STAY IN CONTINUAL FELLOWSHIP WITH GOD</a:t>
            </a:r>
          </a:p>
        </p:txBody>
      </p:sp>
    </p:spTree>
    <p:extLst>
      <p:ext uri="{BB962C8B-B14F-4D97-AF65-F5344CB8AC3E}">
        <p14:creationId xmlns:p14="http://schemas.microsoft.com/office/powerpoint/2010/main" val="1380675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2383D-4A4F-43A5-A041-12ECD2E2D986}"/>
              </a:ext>
            </a:extLst>
          </p:cNvPr>
          <p:cNvSpPr txBox="1"/>
          <p:nvPr/>
        </p:nvSpPr>
        <p:spPr>
          <a:xfrm flipH="1">
            <a:off x="518473" y="904973"/>
            <a:ext cx="9521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SUMMARY: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REPENTANCE BRINGS RECOVERY LEADING TO RESTORATION</a:t>
            </a:r>
          </a:p>
        </p:txBody>
      </p:sp>
    </p:spTree>
    <p:extLst>
      <p:ext uri="{BB962C8B-B14F-4D97-AF65-F5344CB8AC3E}">
        <p14:creationId xmlns:p14="http://schemas.microsoft.com/office/powerpoint/2010/main" val="20714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REPENTANCE BRINGS US TO A PLACE WHERE WE CAN BELIEVE</a:t>
            </a:r>
            <a:endParaRPr lang="en-I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14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REPENTANCE POSITIONS US TO RECEIVE, ENCOUNTER AND EXPERIENCE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250133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899" y="1018096"/>
            <a:ext cx="7937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REPENT - THINK AND ACT DIFFERENTLY</a:t>
            </a:r>
          </a:p>
        </p:txBody>
      </p:sp>
    </p:spTree>
    <p:extLst>
      <p:ext uri="{BB962C8B-B14F-4D97-AF65-F5344CB8AC3E}">
        <p14:creationId xmlns:p14="http://schemas.microsoft.com/office/powerpoint/2010/main" val="171672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FRUITS OF REPENTANCE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B2C344-1642-469B-84D7-43D58ED935C8}"/>
              </a:ext>
            </a:extLst>
          </p:cNvPr>
          <p:cNvSpPr txBox="1"/>
          <p:nvPr/>
        </p:nvSpPr>
        <p:spPr>
          <a:xfrm>
            <a:off x="527900" y="2117393"/>
            <a:ext cx="8502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Matthew 3:8 (The Passion Translation)</a:t>
            </a:r>
          </a:p>
          <a:p>
            <a:r>
              <a:rPr lang="en-US" sz="3200" dirty="0">
                <a:solidFill>
                  <a:schemeClr val="bg1"/>
                </a:solidFill>
              </a:rPr>
              <a:t>You must prove your repentance by a changed life</a:t>
            </a:r>
          </a:p>
        </p:txBody>
      </p:sp>
    </p:spTree>
    <p:extLst>
      <p:ext uri="{BB962C8B-B14F-4D97-AF65-F5344CB8AC3E}">
        <p14:creationId xmlns:p14="http://schemas.microsoft.com/office/powerpoint/2010/main" val="327557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REPENTANCE, GRACE, FORGIVENESS</a:t>
            </a:r>
          </a:p>
        </p:txBody>
      </p:sp>
    </p:spTree>
    <p:extLst>
      <p:ext uri="{BB962C8B-B14F-4D97-AF65-F5344CB8AC3E}">
        <p14:creationId xmlns:p14="http://schemas.microsoft.com/office/powerpoint/2010/main" val="352836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7159C-5F4F-4FB3-9BF1-0761D3447990}"/>
              </a:ext>
            </a:extLst>
          </p:cNvPr>
          <p:cNvSpPr txBox="1"/>
          <p:nvPr/>
        </p:nvSpPr>
        <p:spPr>
          <a:xfrm flipH="1">
            <a:off x="527900" y="1018096"/>
            <a:ext cx="7418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REPENTANCE IS AN IMPORTANT PART OF THE BELIEVER'S TRANSFORMATION INTO CHRISTLIKENESS</a:t>
            </a:r>
          </a:p>
        </p:txBody>
      </p:sp>
    </p:spTree>
    <p:extLst>
      <p:ext uri="{BB962C8B-B14F-4D97-AF65-F5344CB8AC3E}">
        <p14:creationId xmlns:p14="http://schemas.microsoft.com/office/powerpoint/2010/main" val="283423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522</Words>
  <Application>Microsoft Office PowerPoint</Application>
  <PresentationFormat>Widescreen</PresentationFormat>
  <Paragraphs>64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Raichur</dc:creator>
  <cp:lastModifiedBy>Ashish Raichur</cp:lastModifiedBy>
  <cp:revision>48</cp:revision>
  <dcterms:created xsi:type="dcterms:W3CDTF">2021-04-08T14:03:14Z</dcterms:created>
  <dcterms:modified xsi:type="dcterms:W3CDTF">2021-04-08T14:36:16Z</dcterms:modified>
</cp:coreProperties>
</file>