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FCAB3-3F3B-4BFD-B4D2-C5B15567CB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555CF88-A584-44BF-8420-F80238357D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E5A907C4-9580-4AD0-81C1-E688D98C696C}"/>
              </a:ext>
            </a:extLst>
          </p:cNvPr>
          <p:cNvSpPr>
            <a:spLocks noGrp="1"/>
          </p:cNvSpPr>
          <p:nvPr>
            <p:ph type="dt" sz="half" idx="10"/>
          </p:nvPr>
        </p:nvSpPr>
        <p:spPr/>
        <p:txBody>
          <a:bodyPr/>
          <a:lstStyle/>
          <a:p>
            <a:fld id="{601AC4A3-0C60-4560-B520-F22DC10DBD67}" type="datetimeFigureOut">
              <a:rPr lang="en-IN" smtClean="0"/>
              <a:t>01-04-2021</a:t>
            </a:fld>
            <a:endParaRPr lang="en-IN"/>
          </a:p>
        </p:txBody>
      </p:sp>
      <p:sp>
        <p:nvSpPr>
          <p:cNvPr id="5" name="Footer Placeholder 4">
            <a:extLst>
              <a:ext uri="{FF2B5EF4-FFF2-40B4-BE49-F238E27FC236}">
                <a16:creationId xmlns:a16="http://schemas.microsoft.com/office/drawing/2014/main" id="{DF00CA2B-589A-4744-AB9B-C88489992DF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99B4B92-E3AB-4021-8C27-18B3FC23B35F}"/>
              </a:ext>
            </a:extLst>
          </p:cNvPr>
          <p:cNvSpPr>
            <a:spLocks noGrp="1"/>
          </p:cNvSpPr>
          <p:nvPr>
            <p:ph type="sldNum" sz="quarter" idx="12"/>
          </p:nvPr>
        </p:nvSpPr>
        <p:spPr/>
        <p:txBody>
          <a:bodyPr/>
          <a:lstStyle/>
          <a:p>
            <a:fld id="{492E38CF-D0A3-4556-924C-EA49659CB68A}" type="slidenum">
              <a:rPr lang="en-IN" smtClean="0"/>
              <a:t>‹#›</a:t>
            </a:fld>
            <a:endParaRPr lang="en-IN"/>
          </a:p>
        </p:txBody>
      </p:sp>
    </p:spTree>
    <p:extLst>
      <p:ext uri="{BB962C8B-B14F-4D97-AF65-F5344CB8AC3E}">
        <p14:creationId xmlns:p14="http://schemas.microsoft.com/office/powerpoint/2010/main" val="2361466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0F01C-9908-4B10-96DD-D88E884730AB}"/>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AB1E057-AFCB-4D21-A972-9371B2EF9A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CB38F5E-47A9-4083-9FD3-01CDC3E45926}"/>
              </a:ext>
            </a:extLst>
          </p:cNvPr>
          <p:cNvSpPr>
            <a:spLocks noGrp="1"/>
          </p:cNvSpPr>
          <p:nvPr>
            <p:ph type="dt" sz="half" idx="10"/>
          </p:nvPr>
        </p:nvSpPr>
        <p:spPr/>
        <p:txBody>
          <a:bodyPr/>
          <a:lstStyle/>
          <a:p>
            <a:fld id="{601AC4A3-0C60-4560-B520-F22DC10DBD67}" type="datetimeFigureOut">
              <a:rPr lang="en-IN" smtClean="0"/>
              <a:t>01-04-2021</a:t>
            </a:fld>
            <a:endParaRPr lang="en-IN"/>
          </a:p>
        </p:txBody>
      </p:sp>
      <p:sp>
        <p:nvSpPr>
          <p:cNvPr id="5" name="Footer Placeholder 4">
            <a:extLst>
              <a:ext uri="{FF2B5EF4-FFF2-40B4-BE49-F238E27FC236}">
                <a16:creationId xmlns:a16="http://schemas.microsoft.com/office/drawing/2014/main" id="{1D937324-1AD4-4224-A8B3-43CE08247D9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5AED652-264D-43C5-8583-845E711CF5F6}"/>
              </a:ext>
            </a:extLst>
          </p:cNvPr>
          <p:cNvSpPr>
            <a:spLocks noGrp="1"/>
          </p:cNvSpPr>
          <p:nvPr>
            <p:ph type="sldNum" sz="quarter" idx="12"/>
          </p:nvPr>
        </p:nvSpPr>
        <p:spPr/>
        <p:txBody>
          <a:bodyPr/>
          <a:lstStyle/>
          <a:p>
            <a:fld id="{492E38CF-D0A3-4556-924C-EA49659CB68A}" type="slidenum">
              <a:rPr lang="en-IN" smtClean="0"/>
              <a:t>‹#›</a:t>
            </a:fld>
            <a:endParaRPr lang="en-IN"/>
          </a:p>
        </p:txBody>
      </p:sp>
    </p:spTree>
    <p:extLst>
      <p:ext uri="{BB962C8B-B14F-4D97-AF65-F5344CB8AC3E}">
        <p14:creationId xmlns:p14="http://schemas.microsoft.com/office/powerpoint/2010/main" val="3092629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3F4C2-6DFD-4D36-BDCB-C71A6977CBC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9C6C3CD-22AA-4165-AC6E-88285488234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A32FD2C-C4D6-42F6-B26E-89DEB42B20B6}"/>
              </a:ext>
            </a:extLst>
          </p:cNvPr>
          <p:cNvSpPr>
            <a:spLocks noGrp="1"/>
          </p:cNvSpPr>
          <p:nvPr>
            <p:ph type="dt" sz="half" idx="10"/>
          </p:nvPr>
        </p:nvSpPr>
        <p:spPr/>
        <p:txBody>
          <a:bodyPr/>
          <a:lstStyle/>
          <a:p>
            <a:fld id="{601AC4A3-0C60-4560-B520-F22DC10DBD67}" type="datetimeFigureOut">
              <a:rPr lang="en-IN" smtClean="0"/>
              <a:t>01-04-2021</a:t>
            </a:fld>
            <a:endParaRPr lang="en-IN"/>
          </a:p>
        </p:txBody>
      </p:sp>
      <p:sp>
        <p:nvSpPr>
          <p:cNvPr id="5" name="Footer Placeholder 4">
            <a:extLst>
              <a:ext uri="{FF2B5EF4-FFF2-40B4-BE49-F238E27FC236}">
                <a16:creationId xmlns:a16="http://schemas.microsoft.com/office/drawing/2014/main" id="{4E731553-7DE3-4407-A3FD-0121486F82A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C413D08-D976-4EC6-980C-AA53759F1626}"/>
              </a:ext>
            </a:extLst>
          </p:cNvPr>
          <p:cNvSpPr>
            <a:spLocks noGrp="1"/>
          </p:cNvSpPr>
          <p:nvPr>
            <p:ph type="sldNum" sz="quarter" idx="12"/>
          </p:nvPr>
        </p:nvSpPr>
        <p:spPr/>
        <p:txBody>
          <a:bodyPr/>
          <a:lstStyle/>
          <a:p>
            <a:fld id="{492E38CF-D0A3-4556-924C-EA49659CB68A}" type="slidenum">
              <a:rPr lang="en-IN" smtClean="0"/>
              <a:t>‹#›</a:t>
            </a:fld>
            <a:endParaRPr lang="en-IN"/>
          </a:p>
        </p:txBody>
      </p:sp>
    </p:spTree>
    <p:extLst>
      <p:ext uri="{BB962C8B-B14F-4D97-AF65-F5344CB8AC3E}">
        <p14:creationId xmlns:p14="http://schemas.microsoft.com/office/powerpoint/2010/main" val="1808721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A volcano erupting in the dark&#10;&#10;Description automatically generated with low confidence">
            <a:extLst>
              <a:ext uri="{FF2B5EF4-FFF2-40B4-BE49-F238E27FC236}">
                <a16:creationId xmlns:a16="http://schemas.microsoft.com/office/drawing/2014/main" id="{F28E8CCA-1227-4AA4-8FFF-31A6C4A0B88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467909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F82DF-0DB0-41A6-B380-FFE2E1A8DE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E5963815-AF54-4210-8ED8-A1EF11A3A7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3820F8-CD2A-4796-8267-26D14AEB44B3}"/>
              </a:ext>
            </a:extLst>
          </p:cNvPr>
          <p:cNvSpPr>
            <a:spLocks noGrp="1"/>
          </p:cNvSpPr>
          <p:nvPr>
            <p:ph type="dt" sz="half" idx="10"/>
          </p:nvPr>
        </p:nvSpPr>
        <p:spPr/>
        <p:txBody>
          <a:bodyPr/>
          <a:lstStyle/>
          <a:p>
            <a:fld id="{601AC4A3-0C60-4560-B520-F22DC10DBD67}" type="datetimeFigureOut">
              <a:rPr lang="en-IN" smtClean="0"/>
              <a:t>01-04-2021</a:t>
            </a:fld>
            <a:endParaRPr lang="en-IN"/>
          </a:p>
        </p:txBody>
      </p:sp>
      <p:sp>
        <p:nvSpPr>
          <p:cNvPr id="5" name="Footer Placeholder 4">
            <a:extLst>
              <a:ext uri="{FF2B5EF4-FFF2-40B4-BE49-F238E27FC236}">
                <a16:creationId xmlns:a16="http://schemas.microsoft.com/office/drawing/2014/main" id="{689AB3D7-7B23-4DD8-B5BC-20FB4B11D2D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01CF514-2F6D-4EE9-99A8-3409254ED09A}"/>
              </a:ext>
            </a:extLst>
          </p:cNvPr>
          <p:cNvSpPr>
            <a:spLocks noGrp="1"/>
          </p:cNvSpPr>
          <p:nvPr>
            <p:ph type="sldNum" sz="quarter" idx="12"/>
          </p:nvPr>
        </p:nvSpPr>
        <p:spPr/>
        <p:txBody>
          <a:bodyPr/>
          <a:lstStyle/>
          <a:p>
            <a:fld id="{492E38CF-D0A3-4556-924C-EA49659CB68A}" type="slidenum">
              <a:rPr lang="en-IN" smtClean="0"/>
              <a:t>‹#›</a:t>
            </a:fld>
            <a:endParaRPr lang="en-IN"/>
          </a:p>
        </p:txBody>
      </p:sp>
    </p:spTree>
    <p:extLst>
      <p:ext uri="{BB962C8B-B14F-4D97-AF65-F5344CB8AC3E}">
        <p14:creationId xmlns:p14="http://schemas.microsoft.com/office/powerpoint/2010/main" val="926143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21ACA-EE34-4586-8F9C-74EC91AFCD4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98D1DE5-514D-47C5-A526-A5C84F0661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39D95C22-658F-4E03-AE2D-F3D3BCB22D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307F1892-8BE1-4302-B12F-EAA6FEB2CF8E}"/>
              </a:ext>
            </a:extLst>
          </p:cNvPr>
          <p:cNvSpPr>
            <a:spLocks noGrp="1"/>
          </p:cNvSpPr>
          <p:nvPr>
            <p:ph type="dt" sz="half" idx="10"/>
          </p:nvPr>
        </p:nvSpPr>
        <p:spPr/>
        <p:txBody>
          <a:bodyPr/>
          <a:lstStyle/>
          <a:p>
            <a:fld id="{601AC4A3-0C60-4560-B520-F22DC10DBD67}" type="datetimeFigureOut">
              <a:rPr lang="en-IN" smtClean="0"/>
              <a:t>01-04-2021</a:t>
            </a:fld>
            <a:endParaRPr lang="en-IN"/>
          </a:p>
        </p:txBody>
      </p:sp>
      <p:sp>
        <p:nvSpPr>
          <p:cNvPr id="6" name="Footer Placeholder 5">
            <a:extLst>
              <a:ext uri="{FF2B5EF4-FFF2-40B4-BE49-F238E27FC236}">
                <a16:creationId xmlns:a16="http://schemas.microsoft.com/office/drawing/2014/main" id="{93796499-6A3F-48BD-9844-1CE7293CEC1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3C49090-3E06-47AC-9CED-A19542870DA8}"/>
              </a:ext>
            </a:extLst>
          </p:cNvPr>
          <p:cNvSpPr>
            <a:spLocks noGrp="1"/>
          </p:cNvSpPr>
          <p:nvPr>
            <p:ph type="sldNum" sz="quarter" idx="12"/>
          </p:nvPr>
        </p:nvSpPr>
        <p:spPr/>
        <p:txBody>
          <a:bodyPr/>
          <a:lstStyle/>
          <a:p>
            <a:fld id="{492E38CF-D0A3-4556-924C-EA49659CB68A}" type="slidenum">
              <a:rPr lang="en-IN" smtClean="0"/>
              <a:t>‹#›</a:t>
            </a:fld>
            <a:endParaRPr lang="en-IN"/>
          </a:p>
        </p:txBody>
      </p:sp>
    </p:spTree>
    <p:extLst>
      <p:ext uri="{BB962C8B-B14F-4D97-AF65-F5344CB8AC3E}">
        <p14:creationId xmlns:p14="http://schemas.microsoft.com/office/powerpoint/2010/main" val="1956350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D9948-77E0-4E77-B2AA-8E502C3F585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80197C4-D4E7-4B87-A3C6-549A61B83B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13B6D78-D2A4-4429-B69D-5897934BD5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5B73B03B-597D-4879-BDBE-A7F8CE2150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C6A3CF-AB26-4059-BB6C-9BFE8C6D2C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57E1079-BFF8-4D00-8BCE-5110F189BFC6}"/>
              </a:ext>
            </a:extLst>
          </p:cNvPr>
          <p:cNvSpPr>
            <a:spLocks noGrp="1"/>
          </p:cNvSpPr>
          <p:nvPr>
            <p:ph type="dt" sz="half" idx="10"/>
          </p:nvPr>
        </p:nvSpPr>
        <p:spPr/>
        <p:txBody>
          <a:bodyPr/>
          <a:lstStyle/>
          <a:p>
            <a:fld id="{601AC4A3-0C60-4560-B520-F22DC10DBD67}" type="datetimeFigureOut">
              <a:rPr lang="en-IN" smtClean="0"/>
              <a:t>01-04-2021</a:t>
            </a:fld>
            <a:endParaRPr lang="en-IN"/>
          </a:p>
        </p:txBody>
      </p:sp>
      <p:sp>
        <p:nvSpPr>
          <p:cNvPr id="8" name="Footer Placeholder 7">
            <a:extLst>
              <a:ext uri="{FF2B5EF4-FFF2-40B4-BE49-F238E27FC236}">
                <a16:creationId xmlns:a16="http://schemas.microsoft.com/office/drawing/2014/main" id="{A13FBE02-86D4-4015-9804-5C0EEB3AE02A}"/>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8DE5836-A924-4FB1-AB94-20F52E338BBA}"/>
              </a:ext>
            </a:extLst>
          </p:cNvPr>
          <p:cNvSpPr>
            <a:spLocks noGrp="1"/>
          </p:cNvSpPr>
          <p:nvPr>
            <p:ph type="sldNum" sz="quarter" idx="12"/>
          </p:nvPr>
        </p:nvSpPr>
        <p:spPr/>
        <p:txBody>
          <a:bodyPr/>
          <a:lstStyle/>
          <a:p>
            <a:fld id="{492E38CF-D0A3-4556-924C-EA49659CB68A}" type="slidenum">
              <a:rPr lang="en-IN" smtClean="0"/>
              <a:t>‹#›</a:t>
            </a:fld>
            <a:endParaRPr lang="en-IN"/>
          </a:p>
        </p:txBody>
      </p:sp>
    </p:spTree>
    <p:extLst>
      <p:ext uri="{BB962C8B-B14F-4D97-AF65-F5344CB8AC3E}">
        <p14:creationId xmlns:p14="http://schemas.microsoft.com/office/powerpoint/2010/main" val="2912610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E3711-81A5-46D0-9D58-F736CA07A86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8A7B0F61-18CC-4072-A463-44ABC880F385}"/>
              </a:ext>
            </a:extLst>
          </p:cNvPr>
          <p:cNvSpPr>
            <a:spLocks noGrp="1"/>
          </p:cNvSpPr>
          <p:nvPr>
            <p:ph type="dt" sz="half" idx="10"/>
          </p:nvPr>
        </p:nvSpPr>
        <p:spPr/>
        <p:txBody>
          <a:bodyPr/>
          <a:lstStyle/>
          <a:p>
            <a:fld id="{601AC4A3-0C60-4560-B520-F22DC10DBD67}" type="datetimeFigureOut">
              <a:rPr lang="en-IN" smtClean="0"/>
              <a:t>01-04-2021</a:t>
            </a:fld>
            <a:endParaRPr lang="en-IN"/>
          </a:p>
        </p:txBody>
      </p:sp>
      <p:sp>
        <p:nvSpPr>
          <p:cNvPr id="4" name="Footer Placeholder 3">
            <a:extLst>
              <a:ext uri="{FF2B5EF4-FFF2-40B4-BE49-F238E27FC236}">
                <a16:creationId xmlns:a16="http://schemas.microsoft.com/office/drawing/2014/main" id="{8EA5AC15-B502-4B02-A2D0-916EFD49D1B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3492843F-0B91-47F8-AB98-F59E6FE757A5}"/>
              </a:ext>
            </a:extLst>
          </p:cNvPr>
          <p:cNvSpPr>
            <a:spLocks noGrp="1"/>
          </p:cNvSpPr>
          <p:nvPr>
            <p:ph type="sldNum" sz="quarter" idx="12"/>
          </p:nvPr>
        </p:nvSpPr>
        <p:spPr/>
        <p:txBody>
          <a:bodyPr/>
          <a:lstStyle/>
          <a:p>
            <a:fld id="{492E38CF-D0A3-4556-924C-EA49659CB68A}" type="slidenum">
              <a:rPr lang="en-IN" smtClean="0"/>
              <a:t>‹#›</a:t>
            </a:fld>
            <a:endParaRPr lang="en-IN"/>
          </a:p>
        </p:txBody>
      </p:sp>
    </p:spTree>
    <p:extLst>
      <p:ext uri="{BB962C8B-B14F-4D97-AF65-F5344CB8AC3E}">
        <p14:creationId xmlns:p14="http://schemas.microsoft.com/office/powerpoint/2010/main" val="24467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C0247-7516-4E86-9080-273A54C1C6D6}"/>
              </a:ext>
            </a:extLst>
          </p:cNvPr>
          <p:cNvSpPr>
            <a:spLocks noGrp="1"/>
          </p:cNvSpPr>
          <p:nvPr>
            <p:ph type="dt" sz="half" idx="10"/>
          </p:nvPr>
        </p:nvSpPr>
        <p:spPr/>
        <p:txBody>
          <a:bodyPr/>
          <a:lstStyle/>
          <a:p>
            <a:fld id="{601AC4A3-0C60-4560-B520-F22DC10DBD67}" type="datetimeFigureOut">
              <a:rPr lang="en-IN" smtClean="0"/>
              <a:t>01-04-2021</a:t>
            </a:fld>
            <a:endParaRPr lang="en-IN"/>
          </a:p>
        </p:txBody>
      </p:sp>
      <p:sp>
        <p:nvSpPr>
          <p:cNvPr id="3" name="Footer Placeholder 2">
            <a:extLst>
              <a:ext uri="{FF2B5EF4-FFF2-40B4-BE49-F238E27FC236}">
                <a16:creationId xmlns:a16="http://schemas.microsoft.com/office/drawing/2014/main" id="{22B4EC45-E670-4A09-AEE1-5318E72D46EA}"/>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145EBE24-BDB7-476C-A5C1-4E6860BB900D}"/>
              </a:ext>
            </a:extLst>
          </p:cNvPr>
          <p:cNvSpPr>
            <a:spLocks noGrp="1"/>
          </p:cNvSpPr>
          <p:nvPr>
            <p:ph type="sldNum" sz="quarter" idx="12"/>
          </p:nvPr>
        </p:nvSpPr>
        <p:spPr/>
        <p:txBody>
          <a:bodyPr/>
          <a:lstStyle/>
          <a:p>
            <a:fld id="{492E38CF-D0A3-4556-924C-EA49659CB68A}" type="slidenum">
              <a:rPr lang="en-IN" smtClean="0"/>
              <a:t>‹#›</a:t>
            </a:fld>
            <a:endParaRPr lang="en-IN"/>
          </a:p>
        </p:txBody>
      </p:sp>
    </p:spTree>
    <p:extLst>
      <p:ext uri="{BB962C8B-B14F-4D97-AF65-F5344CB8AC3E}">
        <p14:creationId xmlns:p14="http://schemas.microsoft.com/office/powerpoint/2010/main" val="2464959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99530-F8D5-4BE2-B1EA-42C904C55A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DEFFEFCB-58DB-44A9-A592-B6F034F3B3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009E5E8D-C218-463D-ACF1-770EF58CE9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A574D4-8673-44B2-873D-C8FC95B6C6EC}"/>
              </a:ext>
            </a:extLst>
          </p:cNvPr>
          <p:cNvSpPr>
            <a:spLocks noGrp="1"/>
          </p:cNvSpPr>
          <p:nvPr>
            <p:ph type="dt" sz="half" idx="10"/>
          </p:nvPr>
        </p:nvSpPr>
        <p:spPr/>
        <p:txBody>
          <a:bodyPr/>
          <a:lstStyle/>
          <a:p>
            <a:fld id="{601AC4A3-0C60-4560-B520-F22DC10DBD67}" type="datetimeFigureOut">
              <a:rPr lang="en-IN" smtClean="0"/>
              <a:t>01-04-2021</a:t>
            </a:fld>
            <a:endParaRPr lang="en-IN"/>
          </a:p>
        </p:txBody>
      </p:sp>
      <p:sp>
        <p:nvSpPr>
          <p:cNvPr id="6" name="Footer Placeholder 5">
            <a:extLst>
              <a:ext uri="{FF2B5EF4-FFF2-40B4-BE49-F238E27FC236}">
                <a16:creationId xmlns:a16="http://schemas.microsoft.com/office/drawing/2014/main" id="{DF5D3DB6-826E-48CA-8421-7560C80B91D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30DF966-3AE2-4370-A6E9-5106A88E2D12}"/>
              </a:ext>
            </a:extLst>
          </p:cNvPr>
          <p:cNvSpPr>
            <a:spLocks noGrp="1"/>
          </p:cNvSpPr>
          <p:nvPr>
            <p:ph type="sldNum" sz="quarter" idx="12"/>
          </p:nvPr>
        </p:nvSpPr>
        <p:spPr/>
        <p:txBody>
          <a:bodyPr/>
          <a:lstStyle/>
          <a:p>
            <a:fld id="{492E38CF-D0A3-4556-924C-EA49659CB68A}" type="slidenum">
              <a:rPr lang="en-IN" smtClean="0"/>
              <a:t>‹#›</a:t>
            </a:fld>
            <a:endParaRPr lang="en-IN"/>
          </a:p>
        </p:txBody>
      </p:sp>
    </p:spTree>
    <p:extLst>
      <p:ext uri="{BB962C8B-B14F-4D97-AF65-F5344CB8AC3E}">
        <p14:creationId xmlns:p14="http://schemas.microsoft.com/office/powerpoint/2010/main" val="1977811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6FF41-897F-4217-BACD-2C195BAE69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DB748067-B17F-4F08-9146-A39568173D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C0355C7-7387-4751-9BCB-6D51444F6D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A57CCF-ECFA-454F-869D-CDC8ECAF47C8}"/>
              </a:ext>
            </a:extLst>
          </p:cNvPr>
          <p:cNvSpPr>
            <a:spLocks noGrp="1"/>
          </p:cNvSpPr>
          <p:nvPr>
            <p:ph type="dt" sz="half" idx="10"/>
          </p:nvPr>
        </p:nvSpPr>
        <p:spPr/>
        <p:txBody>
          <a:bodyPr/>
          <a:lstStyle/>
          <a:p>
            <a:fld id="{601AC4A3-0C60-4560-B520-F22DC10DBD67}" type="datetimeFigureOut">
              <a:rPr lang="en-IN" smtClean="0"/>
              <a:t>01-04-2021</a:t>
            </a:fld>
            <a:endParaRPr lang="en-IN"/>
          </a:p>
        </p:txBody>
      </p:sp>
      <p:sp>
        <p:nvSpPr>
          <p:cNvPr id="6" name="Footer Placeholder 5">
            <a:extLst>
              <a:ext uri="{FF2B5EF4-FFF2-40B4-BE49-F238E27FC236}">
                <a16:creationId xmlns:a16="http://schemas.microsoft.com/office/drawing/2014/main" id="{33CC6128-201D-4E4A-AF19-CE9B5FF8F66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3C97038-79E8-4E08-8957-0CC9DC10CE3C}"/>
              </a:ext>
            </a:extLst>
          </p:cNvPr>
          <p:cNvSpPr>
            <a:spLocks noGrp="1"/>
          </p:cNvSpPr>
          <p:nvPr>
            <p:ph type="sldNum" sz="quarter" idx="12"/>
          </p:nvPr>
        </p:nvSpPr>
        <p:spPr/>
        <p:txBody>
          <a:bodyPr/>
          <a:lstStyle/>
          <a:p>
            <a:fld id="{492E38CF-D0A3-4556-924C-EA49659CB68A}" type="slidenum">
              <a:rPr lang="en-IN" smtClean="0"/>
              <a:t>‹#›</a:t>
            </a:fld>
            <a:endParaRPr lang="en-IN"/>
          </a:p>
        </p:txBody>
      </p:sp>
    </p:spTree>
    <p:extLst>
      <p:ext uri="{BB962C8B-B14F-4D97-AF65-F5344CB8AC3E}">
        <p14:creationId xmlns:p14="http://schemas.microsoft.com/office/powerpoint/2010/main" val="2686087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75FA38-E0AC-49E5-B7EB-AD08CEC979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856BFC9-3771-48C4-827D-9144D2D31A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EE0C3CA-1DCD-4B29-95AF-183A92B3D1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1AC4A3-0C60-4560-B520-F22DC10DBD67}" type="datetimeFigureOut">
              <a:rPr lang="en-IN" smtClean="0"/>
              <a:t>01-04-2021</a:t>
            </a:fld>
            <a:endParaRPr lang="en-IN"/>
          </a:p>
        </p:txBody>
      </p:sp>
      <p:sp>
        <p:nvSpPr>
          <p:cNvPr id="5" name="Footer Placeholder 4">
            <a:extLst>
              <a:ext uri="{FF2B5EF4-FFF2-40B4-BE49-F238E27FC236}">
                <a16:creationId xmlns:a16="http://schemas.microsoft.com/office/drawing/2014/main" id="{4BDBA0A6-7940-4551-BC94-E3C0F359F0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060898B2-8BDD-48D6-8BA3-E64C633895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2E38CF-D0A3-4556-924C-EA49659CB68A}" type="slidenum">
              <a:rPr lang="en-IN" smtClean="0"/>
              <a:t>‹#›</a:t>
            </a:fld>
            <a:endParaRPr lang="en-IN"/>
          </a:p>
        </p:txBody>
      </p:sp>
    </p:spTree>
    <p:extLst>
      <p:ext uri="{BB962C8B-B14F-4D97-AF65-F5344CB8AC3E}">
        <p14:creationId xmlns:p14="http://schemas.microsoft.com/office/powerpoint/2010/main" val="72703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calendar&#10;&#10;Description automatically generated">
            <a:extLst>
              <a:ext uri="{FF2B5EF4-FFF2-40B4-BE49-F238E27FC236}">
                <a16:creationId xmlns:a16="http://schemas.microsoft.com/office/drawing/2014/main" id="{D639FF81-63E1-4BFB-A648-3958F4CD08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040916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FA31CF-9BD2-4D33-84E8-4F2F0BA18409}"/>
              </a:ext>
            </a:extLst>
          </p:cNvPr>
          <p:cNvSpPr txBox="1"/>
          <p:nvPr/>
        </p:nvSpPr>
        <p:spPr>
          <a:xfrm>
            <a:off x="895547" y="631596"/>
            <a:ext cx="10162096" cy="5078313"/>
          </a:xfrm>
          <a:prstGeom prst="rect">
            <a:avLst/>
          </a:prstGeom>
          <a:noFill/>
        </p:spPr>
        <p:txBody>
          <a:bodyPr wrap="square" rtlCol="0">
            <a:spAutoFit/>
          </a:bodyPr>
          <a:lstStyle/>
          <a:p>
            <a:r>
              <a:rPr lang="en-US" sz="3600" dirty="0">
                <a:solidFill>
                  <a:schemeClr val="bg1"/>
                </a:solidFill>
              </a:rPr>
              <a:t>#3, LIFE IN OUR BODIES</a:t>
            </a:r>
          </a:p>
          <a:p>
            <a:endParaRPr lang="en-US" sz="3600" dirty="0">
              <a:solidFill>
                <a:schemeClr val="bg1"/>
              </a:solidFill>
            </a:endParaRPr>
          </a:p>
          <a:p>
            <a:r>
              <a:rPr lang="en-US" sz="3600" dirty="0">
                <a:solidFill>
                  <a:schemeClr val="bg1"/>
                </a:solidFill>
              </a:rPr>
              <a:t>2 Corinthians 4:10-11</a:t>
            </a:r>
          </a:p>
          <a:p>
            <a:r>
              <a:rPr lang="en-US" sz="3600" dirty="0">
                <a:solidFill>
                  <a:schemeClr val="bg1"/>
                </a:solidFill>
              </a:rPr>
              <a:t>10 always carrying about in the body the dying of the Lord Jesus, that the life of Jesus also may be manifested in our body. </a:t>
            </a:r>
          </a:p>
          <a:p>
            <a:r>
              <a:rPr lang="en-US" sz="3600" dirty="0">
                <a:solidFill>
                  <a:schemeClr val="bg1"/>
                </a:solidFill>
              </a:rPr>
              <a:t>11 For we who live are always delivered to death for Jesus' sake, that the life of Jesus also may be manifested in our mortal flesh. </a:t>
            </a:r>
          </a:p>
        </p:txBody>
      </p:sp>
    </p:spTree>
    <p:extLst>
      <p:ext uri="{BB962C8B-B14F-4D97-AF65-F5344CB8AC3E}">
        <p14:creationId xmlns:p14="http://schemas.microsoft.com/office/powerpoint/2010/main" val="1077516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FA31CF-9BD2-4D33-84E8-4F2F0BA18409}"/>
              </a:ext>
            </a:extLst>
          </p:cNvPr>
          <p:cNvSpPr txBox="1"/>
          <p:nvPr/>
        </p:nvSpPr>
        <p:spPr>
          <a:xfrm>
            <a:off x="895547" y="631596"/>
            <a:ext cx="10162096" cy="5078313"/>
          </a:xfrm>
          <a:prstGeom prst="rect">
            <a:avLst/>
          </a:prstGeom>
          <a:noFill/>
        </p:spPr>
        <p:txBody>
          <a:bodyPr wrap="square" rtlCol="0">
            <a:spAutoFit/>
          </a:bodyPr>
          <a:lstStyle/>
          <a:p>
            <a:r>
              <a:rPr lang="en-US" sz="3600" dirty="0">
                <a:solidFill>
                  <a:schemeClr val="bg1"/>
                </a:solidFill>
              </a:rPr>
              <a:t>#4, POWER </a:t>
            </a:r>
          </a:p>
          <a:p>
            <a:endParaRPr lang="en-US" sz="3600" dirty="0">
              <a:solidFill>
                <a:schemeClr val="bg1"/>
              </a:solidFill>
            </a:endParaRPr>
          </a:p>
          <a:p>
            <a:r>
              <a:rPr lang="en-US" sz="3600" dirty="0">
                <a:solidFill>
                  <a:schemeClr val="bg1"/>
                </a:solidFill>
              </a:rPr>
              <a:t>Ephesians 1:19-20</a:t>
            </a:r>
          </a:p>
          <a:p>
            <a:r>
              <a:rPr lang="en-US" sz="3600" dirty="0">
                <a:solidFill>
                  <a:schemeClr val="bg1"/>
                </a:solidFill>
              </a:rPr>
              <a:t>19 and what is the exceeding greatness of His power toward us who believe, according to the working of His mighty power </a:t>
            </a:r>
          </a:p>
          <a:p>
            <a:r>
              <a:rPr lang="en-US" sz="3600" dirty="0">
                <a:solidFill>
                  <a:schemeClr val="bg1"/>
                </a:solidFill>
              </a:rPr>
              <a:t>20 which He worked in Christ when He raised Him from the dead and seated Him at His right hand in the heavenly places,</a:t>
            </a:r>
          </a:p>
        </p:txBody>
      </p:sp>
    </p:spTree>
    <p:extLst>
      <p:ext uri="{BB962C8B-B14F-4D97-AF65-F5344CB8AC3E}">
        <p14:creationId xmlns:p14="http://schemas.microsoft.com/office/powerpoint/2010/main" val="1018921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FA31CF-9BD2-4D33-84E8-4F2F0BA18409}"/>
              </a:ext>
            </a:extLst>
          </p:cNvPr>
          <p:cNvSpPr txBox="1"/>
          <p:nvPr/>
        </p:nvSpPr>
        <p:spPr>
          <a:xfrm>
            <a:off x="895547" y="631596"/>
            <a:ext cx="10162096" cy="4524315"/>
          </a:xfrm>
          <a:prstGeom prst="rect">
            <a:avLst/>
          </a:prstGeom>
          <a:noFill/>
        </p:spPr>
        <p:txBody>
          <a:bodyPr wrap="square" rtlCol="0">
            <a:spAutoFit/>
          </a:bodyPr>
          <a:lstStyle/>
          <a:p>
            <a:r>
              <a:rPr lang="en-US" sz="3600" dirty="0">
                <a:solidFill>
                  <a:schemeClr val="bg1"/>
                </a:solidFill>
              </a:rPr>
              <a:t>#5, RESURRECTION FROM THE DEAD </a:t>
            </a:r>
          </a:p>
          <a:p>
            <a:endParaRPr lang="en-US" sz="3600" dirty="0">
              <a:solidFill>
                <a:schemeClr val="bg1"/>
              </a:solidFill>
            </a:endParaRPr>
          </a:p>
          <a:p>
            <a:r>
              <a:rPr lang="en-US" sz="3600" dirty="0">
                <a:solidFill>
                  <a:schemeClr val="bg1"/>
                </a:solidFill>
              </a:rPr>
              <a:t>1 Corinthians 15:52-54</a:t>
            </a:r>
          </a:p>
          <a:p>
            <a:r>
              <a:rPr lang="en-US" sz="3600" dirty="0">
                <a:solidFill>
                  <a:schemeClr val="bg1"/>
                </a:solidFill>
              </a:rPr>
              <a:t>52 in a moment, in the twinkling of an eye, at the last trumpet. For the trumpet will sound, and the dead will be raised incorruptible, and we shall be changed. </a:t>
            </a:r>
          </a:p>
          <a:p>
            <a:r>
              <a:rPr lang="en-US" sz="3600" dirty="0">
                <a:solidFill>
                  <a:schemeClr val="bg1"/>
                </a:solidFill>
              </a:rPr>
              <a:t>53 For this corruptible must put on incorruption, and this mortal must put on immortality. </a:t>
            </a:r>
          </a:p>
        </p:txBody>
      </p:sp>
    </p:spTree>
    <p:extLst>
      <p:ext uri="{BB962C8B-B14F-4D97-AF65-F5344CB8AC3E}">
        <p14:creationId xmlns:p14="http://schemas.microsoft.com/office/powerpoint/2010/main" val="3323614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FA31CF-9BD2-4D33-84E8-4F2F0BA18409}"/>
              </a:ext>
            </a:extLst>
          </p:cNvPr>
          <p:cNvSpPr txBox="1"/>
          <p:nvPr/>
        </p:nvSpPr>
        <p:spPr>
          <a:xfrm>
            <a:off x="895547" y="631596"/>
            <a:ext cx="10162096" cy="3970318"/>
          </a:xfrm>
          <a:prstGeom prst="rect">
            <a:avLst/>
          </a:prstGeom>
          <a:noFill/>
        </p:spPr>
        <p:txBody>
          <a:bodyPr wrap="square" rtlCol="0">
            <a:spAutoFit/>
          </a:bodyPr>
          <a:lstStyle/>
          <a:p>
            <a:r>
              <a:rPr lang="en-US" sz="3600" dirty="0">
                <a:solidFill>
                  <a:schemeClr val="bg1"/>
                </a:solidFill>
              </a:rPr>
              <a:t>#5, RESURRECTION FROM THE DEAD </a:t>
            </a:r>
          </a:p>
          <a:p>
            <a:endParaRPr lang="en-US" sz="3600" dirty="0">
              <a:solidFill>
                <a:schemeClr val="bg1"/>
              </a:solidFill>
            </a:endParaRPr>
          </a:p>
          <a:p>
            <a:r>
              <a:rPr lang="en-US" sz="3600" dirty="0">
                <a:solidFill>
                  <a:schemeClr val="bg1"/>
                </a:solidFill>
              </a:rPr>
              <a:t>1 Corinthians 15:52-54</a:t>
            </a:r>
          </a:p>
          <a:p>
            <a:r>
              <a:rPr lang="en-US" sz="3600" dirty="0">
                <a:solidFill>
                  <a:schemeClr val="bg1"/>
                </a:solidFill>
              </a:rPr>
              <a:t>54 So when this corruptible has put on incorruption, and this mortal has put on immortality, then shall be brought to pass the saying that is written: "DEATH IS SWALLOWED UP IN VICTORY." </a:t>
            </a:r>
          </a:p>
        </p:txBody>
      </p:sp>
    </p:spTree>
    <p:extLst>
      <p:ext uri="{BB962C8B-B14F-4D97-AF65-F5344CB8AC3E}">
        <p14:creationId xmlns:p14="http://schemas.microsoft.com/office/powerpoint/2010/main" val="2918971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FA31CF-9BD2-4D33-84E8-4F2F0BA18409}"/>
              </a:ext>
            </a:extLst>
          </p:cNvPr>
          <p:cNvSpPr txBox="1"/>
          <p:nvPr/>
        </p:nvSpPr>
        <p:spPr>
          <a:xfrm>
            <a:off x="886120" y="565608"/>
            <a:ext cx="10171523" cy="4036306"/>
          </a:xfrm>
          <a:prstGeom prst="rect">
            <a:avLst/>
          </a:prstGeom>
          <a:noFill/>
        </p:spPr>
        <p:txBody>
          <a:bodyPr wrap="square" rtlCol="0">
            <a:spAutoFit/>
          </a:bodyPr>
          <a:lstStyle/>
          <a:p>
            <a:r>
              <a:rPr lang="en-US" sz="3600" dirty="0">
                <a:solidFill>
                  <a:schemeClr val="bg1"/>
                </a:solidFill>
              </a:rPr>
              <a:t>HIS RESURRECTION IN ME</a:t>
            </a:r>
          </a:p>
          <a:p>
            <a:endParaRPr lang="en-US" sz="3600" dirty="0">
              <a:solidFill>
                <a:schemeClr val="bg1"/>
              </a:solidFill>
            </a:endParaRPr>
          </a:p>
          <a:p>
            <a:r>
              <a:rPr lang="en-US" sz="3600" dirty="0">
                <a:solidFill>
                  <a:schemeClr val="bg1"/>
                </a:solidFill>
              </a:rPr>
              <a:t>#1, JUSTIFICATION</a:t>
            </a:r>
          </a:p>
          <a:p>
            <a:r>
              <a:rPr lang="en-US" sz="3600" dirty="0">
                <a:solidFill>
                  <a:schemeClr val="bg1"/>
                </a:solidFill>
              </a:rPr>
              <a:t>#2, NEW LIFE</a:t>
            </a:r>
          </a:p>
          <a:p>
            <a:r>
              <a:rPr lang="en-US" sz="3600" dirty="0">
                <a:solidFill>
                  <a:schemeClr val="bg1"/>
                </a:solidFill>
              </a:rPr>
              <a:t>#3, LIFE IN OUR BODIES</a:t>
            </a:r>
          </a:p>
          <a:p>
            <a:r>
              <a:rPr lang="en-US" sz="3600" dirty="0">
                <a:solidFill>
                  <a:schemeClr val="bg1"/>
                </a:solidFill>
              </a:rPr>
              <a:t>#4, POWER</a:t>
            </a:r>
          </a:p>
          <a:p>
            <a:r>
              <a:rPr lang="en-US" sz="3600" dirty="0">
                <a:solidFill>
                  <a:schemeClr val="bg1"/>
                </a:solidFill>
              </a:rPr>
              <a:t>#5, RESURRECTION FROM THE DEAD</a:t>
            </a:r>
          </a:p>
        </p:txBody>
      </p:sp>
    </p:spTree>
    <p:extLst>
      <p:ext uri="{BB962C8B-B14F-4D97-AF65-F5344CB8AC3E}">
        <p14:creationId xmlns:p14="http://schemas.microsoft.com/office/powerpoint/2010/main" val="2882682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FA31CF-9BD2-4D33-84E8-4F2F0BA18409}"/>
              </a:ext>
            </a:extLst>
          </p:cNvPr>
          <p:cNvSpPr txBox="1"/>
          <p:nvPr/>
        </p:nvSpPr>
        <p:spPr>
          <a:xfrm>
            <a:off x="857839" y="556182"/>
            <a:ext cx="10199803" cy="2308324"/>
          </a:xfrm>
          <a:prstGeom prst="rect">
            <a:avLst/>
          </a:prstGeom>
          <a:noFill/>
        </p:spPr>
        <p:txBody>
          <a:bodyPr wrap="square" rtlCol="0">
            <a:spAutoFit/>
          </a:bodyPr>
          <a:lstStyle/>
          <a:p>
            <a:r>
              <a:rPr lang="en-US" sz="3600" dirty="0">
                <a:solidFill>
                  <a:schemeClr val="bg1"/>
                </a:solidFill>
              </a:rPr>
              <a:t>John 14:19  </a:t>
            </a:r>
          </a:p>
          <a:p>
            <a:r>
              <a:rPr lang="en-US" sz="3600" dirty="0">
                <a:solidFill>
                  <a:schemeClr val="bg1"/>
                </a:solidFill>
              </a:rPr>
              <a:t>A little while longer and the world will see Me no more, but you will see Me. Because I live, you will live also.</a:t>
            </a:r>
          </a:p>
        </p:txBody>
      </p:sp>
    </p:spTree>
    <p:extLst>
      <p:ext uri="{BB962C8B-B14F-4D97-AF65-F5344CB8AC3E}">
        <p14:creationId xmlns:p14="http://schemas.microsoft.com/office/powerpoint/2010/main" val="4165637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FA31CF-9BD2-4D33-84E8-4F2F0BA18409}"/>
              </a:ext>
            </a:extLst>
          </p:cNvPr>
          <p:cNvSpPr txBox="1"/>
          <p:nvPr/>
        </p:nvSpPr>
        <p:spPr>
          <a:xfrm>
            <a:off x="904973" y="584462"/>
            <a:ext cx="10152669" cy="3970318"/>
          </a:xfrm>
          <a:prstGeom prst="rect">
            <a:avLst/>
          </a:prstGeom>
          <a:noFill/>
        </p:spPr>
        <p:txBody>
          <a:bodyPr wrap="square" rtlCol="0">
            <a:spAutoFit/>
          </a:bodyPr>
          <a:lstStyle/>
          <a:p>
            <a:r>
              <a:rPr lang="en-US" sz="3600" dirty="0">
                <a:solidFill>
                  <a:schemeClr val="bg1"/>
                </a:solidFill>
              </a:rPr>
              <a:t>1 Corinthians 15:48-49</a:t>
            </a:r>
          </a:p>
          <a:p>
            <a:r>
              <a:rPr lang="en-US" sz="3600" dirty="0">
                <a:solidFill>
                  <a:schemeClr val="bg1"/>
                </a:solidFill>
              </a:rPr>
              <a:t>48 As was the man of dust, so also are those who are made of dust; and as is the heavenly Man, so also are those who are heavenly. </a:t>
            </a:r>
          </a:p>
          <a:p>
            <a:r>
              <a:rPr lang="en-US" sz="3600" dirty="0">
                <a:solidFill>
                  <a:schemeClr val="bg1"/>
                </a:solidFill>
              </a:rPr>
              <a:t>49 And as we have borne the image of the man of dust, we shall also bear the image of the heavenly Man.</a:t>
            </a:r>
          </a:p>
        </p:txBody>
      </p:sp>
    </p:spTree>
    <p:extLst>
      <p:ext uri="{BB962C8B-B14F-4D97-AF65-F5344CB8AC3E}">
        <p14:creationId xmlns:p14="http://schemas.microsoft.com/office/powerpoint/2010/main" val="2819132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FA31CF-9BD2-4D33-84E8-4F2F0BA18409}"/>
              </a:ext>
            </a:extLst>
          </p:cNvPr>
          <p:cNvSpPr txBox="1"/>
          <p:nvPr/>
        </p:nvSpPr>
        <p:spPr>
          <a:xfrm>
            <a:off x="895547" y="631596"/>
            <a:ext cx="10162096" cy="4524315"/>
          </a:xfrm>
          <a:prstGeom prst="rect">
            <a:avLst/>
          </a:prstGeom>
          <a:noFill/>
        </p:spPr>
        <p:txBody>
          <a:bodyPr wrap="square" rtlCol="0">
            <a:spAutoFit/>
          </a:bodyPr>
          <a:lstStyle/>
          <a:p>
            <a:r>
              <a:rPr lang="en-US" sz="3600" dirty="0">
                <a:solidFill>
                  <a:schemeClr val="bg1"/>
                </a:solidFill>
              </a:rPr>
              <a:t>1 Corinthians 15:48-49 (The Passion Translation)</a:t>
            </a:r>
          </a:p>
          <a:p>
            <a:r>
              <a:rPr lang="en-US" sz="3600" dirty="0">
                <a:solidFill>
                  <a:schemeClr val="bg1"/>
                </a:solidFill>
              </a:rPr>
              <a:t>48 The first one, made from dust, has a race of people just like him, who are also made from dust. The One sent from heaven has a race of heavenly people who are just like him. </a:t>
            </a:r>
          </a:p>
          <a:p>
            <a:r>
              <a:rPr lang="en-US" sz="3600" dirty="0">
                <a:solidFill>
                  <a:schemeClr val="bg1"/>
                </a:solidFill>
              </a:rPr>
              <a:t>49 Once we carried the likeness of the man of dust, but now let us carry the likeness of the Man of heaven. </a:t>
            </a:r>
          </a:p>
        </p:txBody>
      </p:sp>
    </p:spTree>
    <p:extLst>
      <p:ext uri="{BB962C8B-B14F-4D97-AF65-F5344CB8AC3E}">
        <p14:creationId xmlns:p14="http://schemas.microsoft.com/office/powerpoint/2010/main" val="4080701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FA31CF-9BD2-4D33-84E8-4F2F0BA18409}"/>
              </a:ext>
            </a:extLst>
          </p:cNvPr>
          <p:cNvSpPr txBox="1"/>
          <p:nvPr/>
        </p:nvSpPr>
        <p:spPr>
          <a:xfrm>
            <a:off x="895547" y="631596"/>
            <a:ext cx="10162096" cy="2862322"/>
          </a:xfrm>
          <a:prstGeom prst="rect">
            <a:avLst/>
          </a:prstGeom>
          <a:noFill/>
        </p:spPr>
        <p:txBody>
          <a:bodyPr wrap="square" rtlCol="0">
            <a:spAutoFit/>
          </a:bodyPr>
          <a:lstStyle/>
          <a:p>
            <a:r>
              <a:rPr lang="en-US" sz="3600" dirty="0">
                <a:solidFill>
                  <a:schemeClr val="bg1"/>
                </a:solidFill>
              </a:rPr>
              <a:t>#1, JUSTIFICATION </a:t>
            </a:r>
          </a:p>
          <a:p>
            <a:endParaRPr lang="en-US" sz="3600" dirty="0">
              <a:solidFill>
                <a:schemeClr val="bg1"/>
              </a:solidFill>
            </a:endParaRPr>
          </a:p>
          <a:p>
            <a:r>
              <a:rPr lang="en-US" sz="3600" dirty="0">
                <a:solidFill>
                  <a:schemeClr val="bg1"/>
                </a:solidFill>
              </a:rPr>
              <a:t>Romans 4:25 </a:t>
            </a:r>
          </a:p>
          <a:p>
            <a:r>
              <a:rPr lang="en-US" sz="3600" dirty="0">
                <a:solidFill>
                  <a:schemeClr val="bg1"/>
                </a:solidFill>
              </a:rPr>
              <a:t>who was delivered up because of our offenses, and was raised because of our justification. </a:t>
            </a:r>
          </a:p>
        </p:txBody>
      </p:sp>
    </p:spTree>
    <p:extLst>
      <p:ext uri="{BB962C8B-B14F-4D97-AF65-F5344CB8AC3E}">
        <p14:creationId xmlns:p14="http://schemas.microsoft.com/office/powerpoint/2010/main" val="2931430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FA31CF-9BD2-4D33-84E8-4F2F0BA18409}"/>
              </a:ext>
            </a:extLst>
          </p:cNvPr>
          <p:cNvSpPr txBox="1"/>
          <p:nvPr/>
        </p:nvSpPr>
        <p:spPr>
          <a:xfrm>
            <a:off x="895547" y="631596"/>
            <a:ext cx="10162096" cy="4524315"/>
          </a:xfrm>
          <a:prstGeom prst="rect">
            <a:avLst/>
          </a:prstGeom>
          <a:noFill/>
        </p:spPr>
        <p:txBody>
          <a:bodyPr wrap="square" rtlCol="0">
            <a:spAutoFit/>
          </a:bodyPr>
          <a:lstStyle/>
          <a:p>
            <a:r>
              <a:rPr lang="en-US" sz="3600" dirty="0">
                <a:solidFill>
                  <a:schemeClr val="bg1"/>
                </a:solidFill>
              </a:rPr>
              <a:t>#1, JUSTIFICATION </a:t>
            </a:r>
          </a:p>
          <a:p>
            <a:endParaRPr lang="en-US" sz="3600" dirty="0">
              <a:solidFill>
                <a:schemeClr val="bg1"/>
              </a:solidFill>
            </a:endParaRPr>
          </a:p>
          <a:p>
            <a:r>
              <a:rPr lang="en-US" sz="3600" dirty="0">
                <a:solidFill>
                  <a:schemeClr val="bg1"/>
                </a:solidFill>
              </a:rPr>
              <a:t>Romans 5:1-5</a:t>
            </a:r>
          </a:p>
          <a:p>
            <a:r>
              <a:rPr lang="en-US" sz="3600" dirty="0">
                <a:solidFill>
                  <a:schemeClr val="bg1"/>
                </a:solidFill>
              </a:rPr>
              <a:t>1 Therefore, having been justified by faith, we have peace with God through our Lord Jesus Christ, </a:t>
            </a:r>
          </a:p>
          <a:p>
            <a:r>
              <a:rPr lang="en-US" sz="3600" dirty="0">
                <a:solidFill>
                  <a:schemeClr val="bg1"/>
                </a:solidFill>
              </a:rPr>
              <a:t>2 through whom also we have access by faith into this grace in which we stand, and rejoice in hope of the glory of God. </a:t>
            </a:r>
          </a:p>
        </p:txBody>
      </p:sp>
    </p:spTree>
    <p:extLst>
      <p:ext uri="{BB962C8B-B14F-4D97-AF65-F5344CB8AC3E}">
        <p14:creationId xmlns:p14="http://schemas.microsoft.com/office/powerpoint/2010/main" val="250203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FA31CF-9BD2-4D33-84E8-4F2F0BA18409}"/>
              </a:ext>
            </a:extLst>
          </p:cNvPr>
          <p:cNvSpPr txBox="1"/>
          <p:nvPr/>
        </p:nvSpPr>
        <p:spPr>
          <a:xfrm>
            <a:off x="895547" y="631596"/>
            <a:ext cx="10162096" cy="5078313"/>
          </a:xfrm>
          <a:prstGeom prst="rect">
            <a:avLst/>
          </a:prstGeom>
          <a:noFill/>
        </p:spPr>
        <p:txBody>
          <a:bodyPr wrap="square" rtlCol="0">
            <a:spAutoFit/>
          </a:bodyPr>
          <a:lstStyle/>
          <a:p>
            <a:r>
              <a:rPr lang="en-US" sz="3600" dirty="0">
                <a:solidFill>
                  <a:schemeClr val="bg1"/>
                </a:solidFill>
              </a:rPr>
              <a:t>#1, JUSTIFICATION </a:t>
            </a:r>
          </a:p>
          <a:p>
            <a:endParaRPr lang="en-US" sz="3600" dirty="0">
              <a:solidFill>
                <a:schemeClr val="bg1"/>
              </a:solidFill>
            </a:endParaRPr>
          </a:p>
          <a:p>
            <a:r>
              <a:rPr lang="en-US" sz="3600" dirty="0">
                <a:solidFill>
                  <a:schemeClr val="bg1"/>
                </a:solidFill>
              </a:rPr>
              <a:t>Romans 5:1-5</a:t>
            </a:r>
          </a:p>
          <a:p>
            <a:r>
              <a:rPr lang="en-US" sz="3600" dirty="0">
                <a:solidFill>
                  <a:schemeClr val="bg1"/>
                </a:solidFill>
              </a:rPr>
              <a:t>3 And not only that, but we also glory in tribulations, knowing that tribulation produces perseverance; </a:t>
            </a:r>
          </a:p>
          <a:p>
            <a:r>
              <a:rPr lang="en-US" sz="3600" dirty="0">
                <a:solidFill>
                  <a:schemeClr val="bg1"/>
                </a:solidFill>
              </a:rPr>
              <a:t>4 and perseverance, character; and character, hope. </a:t>
            </a:r>
          </a:p>
          <a:p>
            <a:r>
              <a:rPr lang="en-US" sz="3600" dirty="0">
                <a:solidFill>
                  <a:schemeClr val="bg1"/>
                </a:solidFill>
              </a:rPr>
              <a:t>5 Now hope does not disappoint, because the love of God has been poured out in our hearts by the Holy Spirit who was given to us. </a:t>
            </a:r>
          </a:p>
        </p:txBody>
      </p:sp>
    </p:spTree>
    <p:extLst>
      <p:ext uri="{BB962C8B-B14F-4D97-AF65-F5344CB8AC3E}">
        <p14:creationId xmlns:p14="http://schemas.microsoft.com/office/powerpoint/2010/main" val="3410713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FA31CF-9BD2-4D33-84E8-4F2F0BA18409}"/>
              </a:ext>
            </a:extLst>
          </p:cNvPr>
          <p:cNvSpPr txBox="1"/>
          <p:nvPr/>
        </p:nvSpPr>
        <p:spPr>
          <a:xfrm>
            <a:off x="895547" y="631596"/>
            <a:ext cx="10162096" cy="3970318"/>
          </a:xfrm>
          <a:prstGeom prst="rect">
            <a:avLst/>
          </a:prstGeom>
          <a:noFill/>
        </p:spPr>
        <p:txBody>
          <a:bodyPr wrap="square" rtlCol="0">
            <a:spAutoFit/>
          </a:bodyPr>
          <a:lstStyle/>
          <a:p>
            <a:r>
              <a:rPr lang="en-US" sz="3600" dirty="0">
                <a:solidFill>
                  <a:schemeClr val="bg1"/>
                </a:solidFill>
              </a:rPr>
              <a:t>#2, NEW LIFE </a:t>
            </a:r>
          </a:p>
          <a:p>
            <a:endParaRPr lang="en-US" sz="3600" dirty="0">
              <a:solidFill>
                <a:schemeClr val="bg1"/>
              </a:solidFill>
            </a:endParaRPr>
          </a:p>
          <a:p>
            <a:r>
              <a:rPr lang="en-US" sz="3600" dirty="0">
                <a:solidFill>
                  <a:schemeClr val="bg1"/>
                </a:solidFill>
              </a:rPr>
              <a:t>Romans 6:4</a:t>
            </a:r>
          </a:p>
          <a:p>
            <a:r>
              <a:rPr lang="en-US" sz="3600" dirty="0">
                <a:solidFill>
                  <a:schemeClr val="bg1"/>
                </a:solidFill>
              </a:rPr>
              <a:t>Therefore we were buried with Him through baptism into death, that just as Christ was raised from the dead by the glory of the Father, even so we also should walk in newness of life. </a:t>
            </a:r>
          </a:p>
        </p:txBody>
      </p:sp>
    </p:spTree>
    <p:extLst>
      <p:ext uri="{BB962C8B-B14F-4D97-AF65-F5344CB8AC3E}">
        <p14:creationId xmlns:p14="http://schemas.microsoft.com/office/powerpoint/2010/main" val="2764237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FA31CF-9BD2-4D33-84E8-4F2F0BA18409}"/>
              </a:ext>
            </a:extLst>
          </p:cNvPr>
          <p:cNvSpPr txBox="1"/>
          <p:nvPr/>
        </p:nvSpPr>
        <p:spPr>
          <a:xfrm>
            <a:off x="895547" y="631596"/>
            <a:ext cx="10162096" cy="3970318"/>
          </a:xfrm>
          <a:prstGeom prst="rect">
            <a:avLst/>
          </a:prstGeom>
          <a:noFill/>
        </p:spPr>
        <p:txBody>
          <a:bodyPr wrap="square" rtlCol="0">
            <a:spAutoFit/>
          </a:bodyPr>
          <a:lstStyle/>
          <a:p>
            <a:r>
              <a:rPr lang="en-US" sz="3600" dirty="0">
                <a:solidFill>
                  <a:schemeClr val="bg1"/>
                </a:solidFill>
              </a:rPr>
              <a:t>#3, LIFE IN OUR BODIES</a:t>
            </a:r>
          </a:p>
          <a:p>
            <a:endParaRPr lang="en-US" sz="3600" dirty="0">
              <a:solidFill>
                <a:schemeClr val="bg1"/>
              </a:solidFill>
            </a:endParaRPr>
          </a:p>
          <a:p>
            <a:r>
              <a:rPr lang="en-US" sz="3600" dirty="0">
                <a:solidFill>
                  <a:schemeClr val="bg1"/>
                </a:solidFill>
              </a:rPr>
              <a:t>Romans 8:11</a:t>
            </a:r>
          </a:p>
          <a:p>
            <a:r>
              <a:rPr lang="en-US" sz="3600" dirty="0">
                <a:solidFill>
                  <a:schemeClr val="bg1"/>
                </a:solidFill>
              </a:rPr>
              <a:t>But if the Spirit of Him who raised Jesus from the dead dwells in you, He who raised Christ from the dead will also give life to your mortal bodies through His Spirit who dwells in you. </a:t>
            </a:r>
          </a:p>
        </p:txBody>
      </p:sp>
    </p:spTree>
    <p:extLst>
      <p:ext uri="{BB962C8B-B14F-4D97-AF65-F5344CB8AC3E}">
        <p14:creationId xmlns:p14="http://schemas.microsoft.com/office/powerpoint/2010/main" val="13255821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663</Words>
  <Application>Microsoft Office PowerPoint</Application>
  <PresentationFormat>Widescreen</PresentationFormat>
  <Paragraphs>57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Ashish Raichur</dc:creator>
  <cp:lastModifiedBy>Ashish Raichur</cp:lastModifiedBy>
  <cp:revision>25</cp:revision>
  <dcterms:created xsi:type="dcterms:W3CDTF">2021-04-01T15:36:26Z</dcterms:created>
  <dcterms:modified xsi:type="dcterms:W3CDTF">2021-04-01T15:45:41Z</dcterms:modified>
</cp:coreProperties>
</file>