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E99E-77A5-4C5F-9452-924EE7D66A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46621D3-95B0-4BBD-ABB7-A9C1D5D54D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F4BA9F4-2584-4E4B-89C9-7CEC7908EDC0}"/>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5" name="Footer Placeholder 4">
            <a:extLst>
              <a:ext uri="{FF2B5EF4-FFF2-40B4-BE49-F238E27FC236}">
                <a16:creationId xmlns:a16="http://schemas.microsoft.com/office/drawing/2014/main" id="{96BB7E26-CB9D-4D89-907A-7AC0D2DF5E7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67CD59D-9603-4E1C-A9F2-5E75583F8736}"/>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338827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B15EA-0E22-44C8-BA40-14C517F8243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B9E7050-94C6-4087-BD45-3943580786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AC9ECFB-1892-4B7B-BF8A-3CF02083D2C8}"/>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5" name="Footer Placeholder 4">
            <a:extLst>
              <a:ext uri="{FF2B5EF4-FFF2-40B4-BE49-F238E27FC236}">
                <a16:creationId xmlns:a16="http://schemas.microsoft.com/office/drawing/2014/main" id="{0515DD0C-5FC9-4C5F-ADD2-96B567CA49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A016F1-F1B9-447A-843A-753B313A75ED}"/>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341444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28D222-BABE-4BA9-86A7-86EEDA65BB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9615020-77DB-426A-A806-AC933FB09D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BC642C8-9647-41EC-BAC1-A48A2B0B43CD}"/>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5" name="Footer Placeholder 4">
            <a:extLst>
              <a:ext uri="{FF2B5EF4-FFF2-40B4-BE49-F238E27FC236}">
                <a16:creationId xmlns:a16="http://schemas.microsoft.com/office/drawing/2014/main" id="{6242CC71-AC4F-4F8D-BE96-49B85E8142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03A228-F6B6-4E3B-94DD-200D98A97630}"/>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113475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A picture containing silhouette&#10;&#10;Description automatically generated">
            <a:extLst>
              <a:ext uri="{FF2B5EF4-FFF2-40B4-BE49-F238E27FC236}">
                <a16:creationId xmlns:a16="http://schemas.microsoft.com/office/drawing/2014/main" id="{92121907-7002-4397-B42E-678DEAE023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2634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8164-E346-47A5-9FD8-03617FEA07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D2C08B7-ABBA-47CD-ABD8-10C63CD505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9F2CD7-ED29-497F-A240-B96D81B86ED5}"/>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5" name="Footer Placeholder 4">
            <a:extLst>
              <a:ext uri="{FF2B5EF4-FFF2-40B4-BE49-F238E27FC236}">
                <a16:creationId xmlns:a16="http://schemas.microsoft.com/office/drawing/2014/main" id="{AC02522C-50FC-4828-B141-9AC89C4EE6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5024C4-2DAF-4670-A3BE-B6211FC8891B}"/>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251130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A269C-42A3-46EA-A2E7-04DBCDF974C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259D9AC-88EC-49EF-B2FE-01694A0AA4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BBF108A-02AE-4F0E-B6F9-9E598A1837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E290BDF-3091-4EEE-AF7F-F6D0364D3337}"/>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6" name="Footer Placeholder 5">
            <a:extLst>
              <a:ext uri="{FF2B5EF4-FFF2-40B4-BE49-F238E27FC236}">
                <a16:creationId xmlns:a16="http://schemas.microsoft.com/office/drawing/2014/main" id="{1D569C05-98C0-4420-966F-9C1CC365BB0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1451B79-F414-45B8-9DCA-B0A5A680574D}"/>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370199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D0A-AB39-4126-ADA9-96B6F98FED8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14DBB32-A81A-48D3-8716-9AEA4D5E0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B4B165-4794-4ABD-94E2-B19B253638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6E953F1-1866-4EBF-88BB-087FD3616A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84F2A-F19E-4B66-B2EC-3970C3003D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EE977A6-E901-40C5-92C0-867B735DE1A1}"/>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8" name="Footer Placeholder 7">
            <a:extLst>
              <a:ext uri="{FF2B5EF4-FFF2-40B4-BE49-F238E27FC236}">
                <a16:creationId xmlns:a16="http://schemas.microsoft.com/office/drawing/2014/main" id="{0294DC4C-C6E3-442F-AEE0-71F8DB47851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926811B-2F1E-4A41-9195-56810D37A6A2}"/>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108665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B061-C80D-4238-9C77-613C2C37534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E3D7960-C566-4DCD-A5A0-67D0540DAF58}"/>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4" name="Footer Placeholder 3">
            <a:extLst>
              <a:ext uri="{FF2B5EF4-FFF2-40B4-BE49-F238E27FC236}">
                <a16:creationId xmlns:a16="http://schemas.microsoft.com/office/drawing/2014/main" id="{D3F4542C-6958-4EB1-B4B9-23FA9FC78C3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311F326-379B-4AD5-B23D-341A789E35A2}"/>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3618012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E79DC0-B125-4777-B191-20A54C5DB9B3}"/>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3" name="Footer Placeholder 2">
            <a:extLst>
              <a:ext uri="{FF2B5EF4-FFF2-40B4-BE49-F238E27FC236}">
                <a16:creationId xmlns:a16="http://schemas.microsoft.com/office/drawing/2014/main" id="{CA6BA7F5-86F5-41BC-AA59-A7096224819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3D47D2-C559-4212-A2E6-B50CBE456270}"/>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59214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B7102-7054-4D84-A63D-EE627436D0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618B9F2-B4A3-4CF2-B352-0951807B8C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677F772-F1F7-45E2-ACB4-2E5641DD2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3AA1EE-4990-4BB0-BED4-87CAC9A37BE4}"/>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6" name="Footer Placeholder 5">
            <a:extLst>
              <a:ext uri="{FF2B5EF4-FFF2-40B4-BE49-F238E27FC236}">
                <a16:creationId xmlns:a16="http://schemas.microsoft.com/office/drawing/2014/main" id="{14B4D4BC-2ACA-4F0C-852F-F165382DEC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A2E59F4-F594-4DCD-97EB-7F463F54655A}"/>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253756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071E-2164-4295-99AE-8404540CB5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68F26F8-76B1-4109-AA63-5BDE927EA3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B035601-E8BC-4E7B-AAB3-7524ED615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5F5CE-CBA2-4FF2-9C1E-266455A255D8}"/>
              </a:ext>
            </a:extLst>
          </p:cNvPr>
          <p:cNvSpPr>
            <a:spLocks noGrp="1"/>
          </p:cNvSpPr>
          <p:nvPr>
            <p:ph type="dt" sz="half" idx="10"/>
          </p:nvPr>
        </p:nvSpPr>
        <p:spPr/>
        <p:txBody>
          <a:bodyPr/>
          <a:lstStyle/>
          <a:p>
            <a:fld id="{054E57FA-18A3-4857-9726-6D9F99807030}" type="datetimeFigureOut">
              <a:rPr lang="en-IN" smtClean="0"/>
              <a:t>26-03-2021</a:t>
            </a:fld>
            <a:endParaRPr lang="en-IN"/>
          </a:p>
        </p:txBody>
      </p:sp>
      <p:sp>
        <p:nvSpPr>
          <p:cNvPr id="6" name="Footer Placeholder 5">
            <a:extLst>
              <a:ext uri="{FF2B5EF4-FFF2-40B4-BE49-F238E27FC236}">
                <a16:creationId xmlns:a16="http://schemas.microsoft.com/office/drawing/2014/main" id="{8E164498-BD0D-407F-839C-B82833D6CE8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81E3891-E739-43F4-AA70-07ED07917641}"/>
              </a:ext>
            </a:extLst>
          </p:cNvPr>
          <p:cNvSpPr>
            <a:spLocks noGrp="1"/>
          </p:cNvSpPr>
          <p:nvPr>
            <p:ph type="sldNum" sz="quarter" idx="12"/>
          </p:nvPr>
        </p:nvSpPr>
        <p:spPr/>
        <p:txBody>
          <a:bodyPr/>
          <a:lstStyle/>
          <a:p>
            <a:fld id="{6B9F13EF-C91C-4CA8-AA64-2FCEA68F5387}" type="slidenum">
              <a:rPr lang="en-IN" smtClean="0"/>
              <a:t>‹#›</a:t>
            </a:fld>
            <a:endParaRPr lang="en-IN"/>
          </a:p>
        </p:txBody>
      </p:sp>
    </p:spTree>
    <p:extLst>
      <p:ext uri="{BB962C8B-B14F-4D97-AF65-F5344CB8AC3E}">
        <p14:creationId xmlns:p14="http://schemas.microsoft.com/office/powerpoint/2010/main" val="169433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9B01E6-355D-4318-9E26-06A689B179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B1C44FE-8A98-470C-B22D-1CB40966F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F764AD-3B85-4478-807F-050F006118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E57FA-18A3-4857-9726-6D9F99807030}" type="datetimeFigureOut">
              <a:rPr lang="en-IN" smtClean="0"/>
              <a:t>26-03-2021</a:t>
            </a:fld>
            <a:endParaRPr lang="en-IN"/>
          </a:p>
        </p:txBody>
      </p:sp>
      <p:sp>
        <p:nvSpPr>
          <p:cNvPr id="5" name="Footer Placeholder 4">
            <a:extLst>
              <a:ext uri="{FF2B5EF4-FFF2-40B4-BE49-F238E27FC236}">
                <a16:creationId xmlns:a16="http://schemas.microsoft.com/office/drawing/2014/main" id="{26658C1A-C957-46C0-84F5-2AFAE884CF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0772412-15C3-41EE-A011-130C9DC30E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F13EF-C91C-4CA8-AA64-2FCEA68F5387}" type="slidenum">
              <a:rPr lang="en-IN" smtClean="0"/>
              <a:t>‹#›</a:t>
            </a:fld>
            <a:endParaRPr lang="en-IN"/>
          </a:p>
        </p:txBody>
      </p:sp>
    </p:spTree>
    <p:extLst>
      <p:ext uri="{BB962C8B-B14F-4D97-AF65-F5344CB8AC3E}">
        <p14:creationId xmlns:p14="http://schemas.microsoft.com/office/powerpoint/2010/main" val="3198290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group of people raising their hands&#10;&#10;Description automatically generated with low confidence">
            <a:extLst>
              <a:ext uri="{FF2B5EF4-FFF2-40B4-BE49-F238E27FC236}">
                <a16:creationId xmlns:a16="http://schemas.microsoft.com/office/drawing/2014/main" id="{40AF1E3D-DB17-4D32-BDD0-D290F8DBD0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68057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44D50F-8AAD-406B-AEB2-A6E289AD6780}"/>
              </a:ext>
            </a:extLst>
          </p:cNvPr>
          <p:cNvSpPr txBox="1"/>
          <p:nvPr/>
        </p:nvSpPr>
        <p:spPr>
          <a:xfrm>
            <a:off x="1536568" y="292231"/>
            <a:ext cx="8524974" cy="707886"/>
          </a:xfrm>
          <a:prstGeom prst="rect">
            <a:avLst/>
          </a:prstGeom>
          <a:noFill/>
        </p:spPr>
        <p:txBody>
          <a:bodyPr wrap="square" rtlCol="0">
            <a:spAutoFit/>
          </a:bodyPr>
          <a:lstStyle/>
          <a:p>
            <a:pPr algn="ctr"/>
            <a:r>
              <a:rPr lang="en-US" sz="4000" b="1" dirty="0">
                <a:solidFill>
                  <a:schemeClr val="bg1">
                    <a:lumMod val="95000"/>
                  </a:schemeClr>
                </a:solidFill>
              </a:rPr>
              <a:t>THERE IS POWER IN JESUS’ NAME</a:t>
            </a:r>
            <a:endParaRPr lang="en-IN" sz="4000" b="1" dirty="0">
              <a:solidFill>
                <a:schemeClr val="bg1">
                  <a:lumMod val="95000"/>
                </a:schemeClr>
              </a:solidFill>
            </a:endParaRPr>
          </a:p>
        </p:txBody>
      </p:sp>
      <p:sp>
        <p:nvSpPr>
          <p:cNvPr id="3" name="TextBox 2">
            <a:extLst>
              <a:ext uri="{FF2B5EF4-FFF2-40B4-BE49-F238E27FC236}">
                <a16:creationId xmlns:a16="http://schemas.microsoft.com/office/drawing/2014/main" id="{E2F2ED7A-F9DC-4670-ADA0-3337367E07B6}"/>
              </a:ext>
            </a:extLst>
          </p:cNvPr>
          <p:cNvSpPr txBox="1"/>
          <p:nvPr/>
        </p:nvSpPr>
        <p:spPr>
          <a:xfrm>
            <a:off x="963106" y="1564851"/>
            <a:ext cx="10265789" cy="4041300"/>
          </a:xfrm>
          <a:prstGeom prst="rect">
            <a:avLst/>
          </a:prstGeom>
          <a:noFill/>
        </p:spPr>
        <p:txBody>
          <a:bodyPr wrap="square" rtlCol="0">
            <a:spAutoFit/>
          </a:bodyPr>
          <a:lstStyle/>
          <a:p>
            <a:r>
              <a:rPr lang="en-US" sz="3200" b="1" dirty="0">
                <a:solidFill>
                  <a:schemeClr val="bg1">
                    <a:lumMod val="95000"/>
                  </a:schemeClr>
                </a:solidFill>
              </a:rPr>
              <a:t>Luke 10:17-19</a:t>
            </a:r>
          </a:p>
          <a:p>
            <a:r>
              <a:rPr lang="en-US" sz="3200" b="1" dirty="0">
                <a:solidFill>
                  <a:schemeClr val="bg1">
                    <a:lumMod val="95000"/>
                  </a:schemeClr>
                </a:solidFill>
              </a:rPr>
              <a:t>17 Then the seventy returned with joy, saying, "Lord, even the demons are subject to us in Your name." </a:t>
            </a:r>
          </a:p>
          <a:p>
            <a:r>
              <a:rPr lang="en-US" sz="3200" b="1" dirty="0">
                <a:solidFill>
                  <a:schemeClr val="bg1">
                    <a:lumMod val="95000"/>
                  </a:schemeClr>
                </a:solidFill>
              </a:rPr>
              <a:t>18 And He said to them, "I saw Satan fall like lightning from heaven. </a:t>
            </a:r>
          </a:p>
          <a:p>
            <a:r>
              <a:rPr lang="en-US" sz="3200" b="1" dirty="0">
                <a:solidFill>
                  <a:schemeClr val="bg1">
                    <a:lumMod val="95000"/>
                  </a:schemeClr>
                </a:solidFill>
              </a:rPr>
              <a:t>19 Behold, I give you the authority to trample on serpents and scorpions, and over all the power of the enemy, and nothing shall by any means hurt you. </a:t>
            </a:r>
          </a:p>
        </p:txBody>
      </p:sp>
    </p:spTree>
    <p:extLst>
      <p:ext uri="{BB962C8B-B14F-4D97-AF65-F5344CB8AC3E}">
        <p14:creationId xmlns:p14="http://schemas.microsoft.com/office/powerpoint/2010/main" val="72444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44D50F-8AAD-406B-AEB2-A6E289AD6780}"/>
              </a:ext>
            </a:extLst>
          </p:cNvPr>
          <p:cNvSpPr txBox="1"/>
          <p:nvPr/>
        </p:nvSpPr>
        <p:spPr>
          <a:xfrm>
            <a:off x="1536568" y="311084"/>
            <a:ext cx="8524974" cy="707886"/>
          </a:xfrm>
          <a:prstGeom prst="rect">
            <a:avLst/>
          </a:prstGeom>
          <a:noFill/>
        </p:spPr>
        <p:txBody>
          <a:bodyPr wrap="square" rtlCol="0">
            <a:spAutoFit/>
          </a:bodyPr>
          <a:lstStyle/>
          <a:p>
            <a:pPr algn="ctr"/>
            <a:r>
              <a:rPr lang="en-US" sz="4000" b="1" dirty="0">
                <a:solidFill>
                  <a:schemeClr val="bg1">
                    <a:lumMod val="95000"/>
                  </a:schemeClr>
                </a:solidFill>
              </a:rPr>
              <a:t>THERE IS HOLY SPIRIT POWER</a:t>
            </a:r>
            <a:endParaRPr lang="en-IN" sz="4000" b="1" dirty="0">
              <a:solidFill>
                <a:schemeClr val="bg1">
                  <a:lumMod val="95000"/>
                </a:schemeClr>
              </a:solidFill>
            </a:endParaRPr>
          </a:p>
        </p:txBody>
      </p:sp>
      <p:sp>
        <p:nvSpPr>
          <p:cNvPr id="3" name="TextBox 2">
            <a:extLst>
              <a:ext uri="{FF2B5EF4-FFF2-40B4-BE49-F238E27FC236}">
                <a16:creationId xmlns:a16="http://schemas.microsoft.com/office/drawing/2014/main" id="{E2F2ED7A-F9DC-4670-ADA0-3337367E07B6}"/>
              </a:ext>
            </a:extLst>
          </p:cNvPr>
          <p:cNvSpPr txBox="1"/>
          <p:nvPr/>
        </p:nvSpPr>
        <p:spPr>
          <a:xfrm>
            <a:off x="963106" y="1583704"/>
            <a:ext cx="10265789" cy="2062103"/>
          </a:xfrm>
          <a:prstGeom prst="rect">
            <a:avLst/>
          </a:prstGeom>
          <a:noFill/>
        </p:spPr>
        <p:txBody>
          <a:bodyPr wrap="square" rtlCol="0">
            <a:spAutoFit/>
          </a:bodyPr>
          <a:lstStyle/>
          <a:p>
            <a:r>
              <a:rPr lang="en-US" sz="3200" b="1" dirty="0">
                <a:solidFill>
                  <a:schemeClr val="bg1">
                    <a:lumMod val="95000"/>
                  </a:schemeClr>
                </a:solidFill>
              </a:rPr>
              <a:t>Acts 10:38  </a:t>
            </a:r>
          </a:p>
          <a:p>
            <a:r>
              <a:rPr lang="en-US" sz="3200" b="1" dirty="0">
                <a:solidFill>
                  <a:schemeClr val="bg1">
                    <a:lumMod val="95000"/>
                  </a:schemeClr>
                </a:solidFill>
              </a:rPr>
              <a:t>how God anointed Jesus of Nazareth with the Holy Spirit and with power, who went about doing good and healing all who were oppressed by the devil, for God was with Him. </a:t>
            </a:r>
          </a:p>
        </p:txBody>
      </p:sp>
    </p:spTree>
    <p:extLst>
      <p:ext uri="{BB962C8B-B14F-4D97-AF65-F5344CB8AC3E}">
        <p14:creationId xmlns:p14="http://schemas.microsoft.com/office/powerpoint/2010/main" val="37906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44D50F-8AAD-406B-AEB2-A6E289AD6780}"/>
              </a:ext>
            </a:extLst>
          </p:cNvPr>
          <p:cNvSpPr txBox="1"/>
          <p:nvPr/>
        </p:nvSpPr>
        <p:spPr>
          <a:xfrm>
            <a:off x="1536568" y="311084"/>
            <a:ext cx="8524974" cy="707886"/>
          </a:xfrm>
          <a:prstGeom prst="rect">
            <a:avLst/>
          </a:prstGeom>
          <a:noFill/>
        </p:spPr>
        <p:txBody>
          <a:bodyPr wrap="square" rtlCol="0">
            <a:spAutoFit/>
          </a:bodyPr>
          <a:lstStyle/>
          <a:p>
            <a:pPr algn="ctr"/>
            <a:r>
              <a:rPr lang="en-US" sz="4000" b="1" dirty="0">
                <a:solidFill>
                  <a:schemeClr val="bg1">
                    <a:lumMod val="95000"/>
                  </a:schemeClr>
                </a:solidFill>
              </a:rPr>
              <a:t>THERE IS HOLY SPIRIT POWER</a:t>
            </a:r>
            <a:endParaRPr lang="en-IN" sz="4000" b="1" dirty="0">
              <a:solidFill>
                <a:schemeClr val="bg1">
                  <a:lumMod val="95000"/>
                </a:schemeClr>
              </a:solidFill>
            </a:endParaRPr>
          </a:p>
        </p:txBody>
      </p:sp>
      <p:sp>
        <p:nvSpPr>
          <p:cNvPr id="3" name="TextBox 2">
            <a:extLst>
              <a:ext uri="{FF2B5EF4-FFF2-40B4-BE49-F238E27FC236}">
                <a16:creationId xmlns:a16="http://schemas.microsoft.com/office/drawing/2014/main" id="{E2F2ED7A-F9DC-4670-ADA0-3337367E07B6}"/>
              </a:ext>
            </a:extLst>
          </p:cNvPr>
          <p:cNvSpPr txBox="1"/>
          <p:nvPr/>
        </p:nvSpPr>
        <p:spPr>
          <a:xfrm>
            <a:off x="963106" y="1583704"/>
            <a:ext cx="10265789" cy="2062103"/>
          </a:xfrm>
          <a:prstGeom prst="rect">
            <a:avLst/>
          </a:prstGeom>
          <a:noFill/>
        </p:spPr>
        <p:txBody>
          <a:bodyPr wrap="square" rtlCol="0">
            <a:spAutoFit/>
          </a:bodyPr>
          <a:lstStyle/>
          <a:p>
            <a:r>
              <a:rPr lang="en-US" sz="3200" b="1" dirty="0">
                <a:solidFill>
                  <a:schemeClr val="bg1">
                    <a:lumMod val="95000"/>
                  </a:schemeClr>
                </a:solidFill>
              </a:rPr>
              <a:t>Acts 1:8  </a:t>
            </a:r>
          </a:p>
          <a:p>
            <a:r>
              <a:rPr lang="en-US" sz="3200" b="1" dirty="0">
                <a:solidFill>
                  <a:schemeClr val="bg1">
                    <a:lumMod val="95000"/>
                  </a:schemeClr>
                </a:solidFill>
              </a:rPr>
              <a:t>But you shall receive power when the Holy Spirit has come upon you; and you shall be witnesses to Me in Jerusalem, and in all Judea and Samaria, and to the end of the earth." </a:t>
            </a:r>
          </a:p>
        </p:txBody>
      </p:sp>
    </p:spTree>
    <p:extLst>
      <p:ext uri="{BB962C8B-B14F-4D97-AF65-F5344CB8AC3E}">
        <p14:creationId xmlns:p14="http://schemas.microsoft.com/office/powerpoint/2010/main" val="222820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44D50F-8AAD-406B-AEB2-A6E289AD6780}"/>
              </a:ext>
            </a:extLst>
          </p:cNvPr>
          <p:cNvSpPr txBox="1"/>
          <p:nvPr/>
        </p:nvSpPr>
        <p:spPr>
          <a:xfrm>
            <a:off x="1536568" y="311084"/>
            <a:ext cx="8524974" cy="707886"/>
          </a:xfrm>
          <a:prstGeom prst="rect">
            <a:avLst/>
          </a:prstGeom>
          <a:noFill/>
        </p:spPr>
        <p:txBody>
          <a:bodyPr wrap="square" rtlCol="0">
            <a:spAutoFit/>
          </a:bodyPr>
          <a:lstStyle/>
          <a:p>
            <a:pPr algn="ctr"/>
            <a:r>
              <a:rPr lang="en-US" sz="4000" b="1" dirty="0">
                <a:solidFill>
                  <a:schemeClr val="bg1">
                    <a:lumMod val="95000"/>
                  </a:schemeClr>
                </a:solidFill>
              </a:rPr>
              <a:t>THERE IS POWER IN THE WORD</a:t>
            </a:r>
            <a:endParaRPr lang="en-IN" sz="4000" b="1" dirty="0">
              <a:solidFill>
                <a:schemeClr val="bg1">
                  <a:lumMod val="95000"/>
                </a:schemeClr>
              </a:solidFill>
            </a:endParaRPr>
          </a:p>
        </p:txBody>
      </p:sp>
      <p:sp>
        <p:nvSpPr>
          <p:cNvPr id="3" name="TextBox 2">
            <a:extLst>
              <a:ext uri="{FF2B5EF4-FFF2-40B4-BE49-F238E27FC236}">
                <a16:creationId xmlns:a16="http://schemas.microsoft.com/office/drawing/2014/main" id="{E2F2ED7A-F9DC-4670-ADA0-3337367E07B6}"/>
              </a:ext>
            </a:extLst>
          </p:cNvPr>
          <p:cNvSpPr txBox="1"/>
          <p:nvPr/>
        </p:nvSpPr>
        <p:spPr>
          <a:xfrm>
            <a:off x="963106" y="1583704"/>
            <a:ext cx="10265789" cy="3046988"/>
          </a:xfrm>
          <a:prstGeom prst="rect">
            <a:avLst/>
          </a:prstGeom>
          <a:noFill/>
        </p:spPr>
        <p:txBody>
          <a:bodyPr wrap="square" rtlCol="0">
            <a:spAutoFit/>
          </a:bodyPr>
          <a:lstStyle/>
          <a:p>
            <a:r>
              <a:rPr lang="en-US" sz="3200" b="1" dirty="0">
                <a:solidFill>
                  <a:schemeClr val="bg1">
                    <a:lumMod val="95000"/>
                  </a:schemeClr>
                </a:solidFill>
              </a:rPr>
              <a:t>Luke 1:37 (TPT)</a:t>
            </a:r>
          </a:p>
          <a:p>
            <a:r>
              <a:rPr lang="en-US" sz="3200" b="1" dirty="0">
                <a:solidFill>
                  <a:schemeClr val="bg1">
                    <a:lumMod val="95000"/>
                  </a:schemeClr>
                </a:solidFill>
              </a:rPr>
              <a:t>Not one promise from God is empty of power, for nothing is impossible with God!”</a:t>
            </a:r>
          </a:p>
          <a:p>
            <a:endParaRPr lang="en-US" sz="3200" b="1" dirty="0">
              <a:solidFill>
                <a:schemeClr val="bg1">
                  <a:lumMod val="95000"/>
                </a:schemeClr>
              </a:solidFill>
            </a:endParaRPr>
          </a:p>
          <a:p>
            <a:r>
              <a:rPr lang="en-US" sz="3200" b="1" dirty="0">
                <a:solidFill>
                  <a:schemeClr val="bg1">
                    <a:lumMod val="95000"/>
                  </a:schemeClr>
                </a:solidFill>
              </a:rPr>
              <a:t>Luke 1:37 (ASV)  </a:t>
            </a:r>
          </a:p>
          <a:p>
            <a:r>
              <a:rPr lang="en-US" sz="3200" b="1" dirty="0">
                <a:solidFill>
                  <a:schemeClr val="bg1">
                    <a:lumMod val="95000"/>
                  </a:schemeClr>
                </a:solidFill>
              </a:rPr>
              <a:t>For no word from God shall be void of power.</a:t>
            </a:r>
          </a:p>
        </p:txBody>
      </p:sp>
    </p:spTree>
    <p:extLst>
      <p:ext uri="{BB962C8B-B14F-4D97-AF65-F5344CB8AC3E}">
        <p14:creationId xmlns:p14="http://schemas.microsoft.com/office/powerpoint/2010/main" val="19476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44D50F-8AAD-406B-AEB2-A6E289AD6780}"/>
              </a:ext>
            </a:extLst>
          </p:cNvPr>
          <p:cNvSpPr txBox="1"/>
          <p:nvPr/>
        </p:nvSpPr>
        <p:spPr>
          <a:xfrm>
            <a:off x="1536568" y="311084"/>
            <a:ext cx="8524974" cy="707886"/>
          </a:xfrm>
          <a:prstGeom prst="rect">
            <a:avLst/>
          </a:prstGeom>
          <a:noFill/>
        </p:spPr>
        <p:txBody>
          <a:bodyPr wrap="square" rtlCol="0">
            <a:spAutoFit/>
          </a:bodyPr>
          <a:lstStyle/>
          <a:p>
            <a:pPr algn="ctr"/>
            <a:r>
              <a:rPr lang="en-US" sz="4000" b="1" dirty="0">
                <a:solidFill>
                  <a:schemeClr val="bg1">
                    <a:lumMod val="95000"/>
                  </a:schemeClr>
                </a:solidFill>
              </a:rPr>
              <a:t>THERE IS POWER IN THE BLOOD</a:t>
            </a:r>
            <a:endParaRPr lang="en-IN" sz="4000" b="1" dirty="0">
              <a:solidFill>
                <a:schemeClr val="bg1">
                  <a:lumMod val="95000"/>
                </a:schemeClr>
              </a:solidFill>
            </a:endParaRPr>
          </a:p>
        </p:txBody>
      </p:sp>
      <p:sp>
        <p:nvSpPr>
          <p:cNvPr id="3" name="TextBox 2">
            <a:extLst>
              <a:ext uri="{FF2B5EF4-FFF2-40B4-BE49-F238E27FC236}">
                <a16:creationId xmlns:a16="http://schemas.microsoft.com/office/drawing/2014/main" id="{E2F2ED7A-F9DC-4670-ADA0-3337367E07B6}"/>
              </a:ext>
            </a:extLst>
          </p:cNvPr>
          <p:cNvSpPr txBox="1"/>
          <p:nvPr/>
        </p:nvSpPr>
        <p:spPr>
          <a:xfrm>
            <a:off x="963106" y="1583704"/>
            <a:ext cx="10265789" cy="2062103"/>
          </a:xfrm>
          <a:prstGeom prst="rect">
            <a:avLst/>
          </a:prstGeom>
          <a:noFill/>
        </p:spPr>
        <p:txBody>
          <a:bodyPr wrap="square" rtlCol="0">
            <a:spAutoFit/>
          </a:bodyPr>
          <a:lstStyle/>
          <a:p>
            <a:r>
              <a:rPr lang="en-US" sz="3200" b="1" dirty="0">
                <a:solidFill>
                  <a:schemeClr val="bg1">
                    <a:lumMod val="95000"/>
                  </a:schemeClr>
                </a:solidFill>
              </a:rPr>
              <a:t>Revelation 12:11</a:t>
            </a:r>
          </a:p>
          <a:p>
            <a:r>
              <a:rPr lang="en-US" sz="3200" b="1" dirty="0">
                <a:solidFill>
                  <a:schemeClr val="bg1">
                    <a:lumMod val="95000"/>
                  </a:schemeClr>
                </a:solidFill>
              </a:rPr>
              <a:t>And they overcame him by the blood of the Lamb and by the word of their testimony, and they did not love their lives to the death.</a:t>
            </a:r>
          </a:p>
        </p:txBody>
      </p:sp>
    </p:spTree>
    <p:extLst>
      <p:ext uri="{BB962C8B-B14F-4D97-AF65-F5344CB8AC3E}">
        <p14:creationId xmlns:p14="http://schemas.microsoft.com/office/powerpoint/2010/main" val="2563734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44D50F-8AAD-406B-AEB2-A6E289AD6780}"/>
              </a:ext>
            </a:extLst>
          </p:cNvPr>
          <p:cNvSpPr txBox="1"/>
          <p:nvPr/>
        </p:nvSpPr>
        <p:spPr>
          <a:xfrm>
            <a:off x="1536568" y="311084"/>
            <a:ext cx="8524974" cy="707886"/>
          </a:xfrm>
          <a:prstGeom prst="rect">
            <a:avLst/>
          </a:prstGeom>
          <a:noFill/>
        </p:spPr>
        <p:txBody>
          <a:bodyPr wrap="square" rtlCol="0">
            <a:spAutoFit/>
          </a:bodyPr>
          <a:lstStyle/>
          <a:p>
            <a:pPr algn="ctr"/>
            <a:r>
              <a:rPr lang="en-US" sz="4000" b="1" dirty="0">
                <a:solidFill>
                  <a:schemeClr val="bg1">
                    <a:lumMod val="95000"/>
                  </a:schemeClr>
                </a:solidFill>
              </a:rPr>
              <a:t>FAITH CONNECTS WITH GOD’S POWER</a:t>
            </a:r>
            <a:endParaRPr lang="en-IN" sz="4000" b="1" dirty="0">
              <a:solidFill>
                <a:schemeClr val="bg1">
                  <a:lumMod val="95000"/>
                </a:schemeClr>
              </a:solidFill>
            </a:endParaRPr>
          </a:p>
        </p:txBody>
      </p:sp>
      <p:sp>
        <p:nvSpPr>
          <p:cNvPr id="3" name="TextBox 2">
            <a:extLst>
              <a:ext uri="{FF2B5EF4-FFF2-40B4-BE49-F238E27FC236}">
                <a16:creationId xmlns:a16="http://schemas.microsoft.com/office/drawing/2014/main" id="{E2F2ED7A-F9DC-4670-ADA0-3337367E07B6}"/>
              </a:ext>
            </a:extLst>
          </p:cNvPr>
          <p:cNvSpPr txBox="1"/>
          <p:nvPr/>
        </p:nvSpPr>
        <p:spPr>
          <a:xfrm>
            <a:off x="963106" y="1583704"/>
            <a:ext cx="10265789" cy="1569660"/>
          </a:xfrm>
          <a:prstGeom prst="rect">
            <a:avLst/>
          </a:prstGeom>
          <a:noFill/>
        </p:spPr>
        <p:txBody>
          <a:bodyPr wrap="square" rtlCol="0">
            <a:spAutoFit/>
          </a:bodyPr>
          <a:lstStyle/>
          <a:p>
            <a:r>
              <a:rPr lang="en-US" sz="3200" b="1" dirty="0">
                <a:solidFill>
                  <a:schemeClr val="bg1">
                    <a:lumMod val="95000"/>
                  </a:schemeClr>
                </a:solidFill>
              </a:rPr>
              <a:t>John 11:40</a:t>
            </a:r>
          </a:p>
          <a:p>
            <a:r>
              <a:rPr lang="en-US" sz="3200" b="1">
                <a:solidFill>
                  <a:schemeClr val="bg1">
                    <a:lumMod val="95000"/>
                  </a:schemeClr>
                </a:solidFill>
              </a:rPr>
              <a:t>Jesus said to her, "Did I not say to you that if you would believe you would see the glory of God?"</a:t>
            </a:r>
            <a:endParaRPr lang="en-US" sz="3200" b="1" dirty="0">
              <a:solidFill>
                <a:schemeClr val="bg1">
                  <a:lumMod val="95000"/>
                </a:schemeClr>
              </a:solidFill>
            </a:endParaRPr>
          </a:p>
        </p:txBody>
      </p:sp>
    </p:spTree>
    <p:extLst>
      <p:ext uri="{BB962C8B-B14F-4D97-AF65-F5344CB8AC3E}">
        <p14:creationId xmlns:p14="http://schemas.microsoft.com/office/powerpoint/2010/main" val="895597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284</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16</cp:revision>
  <dcterms:created xsi:type="dcterms:W3CDTF">2021-03-26T10:08:12Z</dcterms:created>
  <dcterms:modified xsi:type="dcterms:W3CDTF">2021-03-26T10:13:53Z</dcterms:modified>
</cp:coreProperties>
</file>