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63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4AC4-7C59-455E-A049-179119F12B2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93C0D49-ABBF-4592-87DD-DFC04E7DB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2940AA-0493-47B2-A804-E7667523692D}"/>
              </a:ext>
            </a:extLst>
          </p:cNvPr>
          <p:cNvSpPr>
            <a:spLocks noGrp="1"/>
          </p:cNvSpPr>
          <p:nvPr>
            <p:ph type="dt" sz="half" idx="10"/>
          </p:nvPr>
        </p:nvSpPr>
        <p:spPr/>
        <p:txBody>
          <a:bodyPr/>
          <a:lstStyle/>
          <a:p>
            <a:fld id="{B6C9CFC7-5AF8-40E2-A8B6-B6320B576416}" type="datetimeFigureOut">
              <a:rPr lang="en-IN" smtClean="0"/>
              <a:t>07-11-2020</a:t>
            </a:fld>
            <a:endParaRPr lang="en-IN"/>
          </a:p>
        </p:txBody>
      </p:sp>
      <p:sp>
        <p:nvSpPr>
          <p:cNvPr id="5" name="Footer Placeholder 4">
            <a:extLst>
              <a:ext uri="{FF2B5EF4-FFF2-40B4-BE49-F238E27FC236}">
                <a16:creationId xmlns:a16="http://schemas.microsoft.com/office/drawing/2014/main" id="{0E44F487-C669-457C-8C10-D29609872A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3F3E1C-BE53-4EA7-9E8F-6FC3E7C2426B}"/>
              </a:ext>
            </a:extLst>
          </p:cNvPr>
          <p:cNvSpPr>
            <a:spLocks noGrp="1"/>
          </p:cNvSpPr>
          <p:nvPr>
            <p:ph type="sldNum" sz="quarter" idx="12"/>
          </p:nvPr>
        </p:nvSpPr>
        <p:spPr/>
        <p:txBody>
          <a:bodyPr/>
          <a:lstStyle/>
          <a:p>
            <a:fld id="{A579DB8D-22D1-43F5-97F8-5E703F97E6C7}" type="slidenum">
              <a:rPr lang="en-IN" smtClean="0"/>
              <a:t>‹#›</a:t>
            </a:fld>
            <a:endParaRPr lang="en-IN"/>
          </a:p>
        </p:txBody>
      </p:sp>
    </p:spTree>
    <p:extLst>
      <p:ext uri="{BB962C8B-B14F-4D97-AF65-F5344CB8AC3E}">
        <p14:creationId xmlns:p14="http://schemas.microsoft.com/office/powerpoint/2010/main" val="61277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DC9F0-41F7-4B44-8F7D-D51D034D0A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127B08-53E8-44FB-BB6B-18F4B510E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42963F6-A0D3-4D8C-8CAA-B6B22B78EC96}"/>
              </a:ext>
            </a:extLst>
          </p:cNvPr>
          <p:cNvSpPr>
            <a:spLocks noGrp="1"/>
          </p:cNvSpPr>
          <p:nvPr>
            <p:ph type="dt" sz="half" idx="10"/>
          </p:nvPr>
        </p:nvSpPr>
        <p:spPr/>
        <p:txBody>
          <a:bodyPr/>
          <a:lstStyle/>
          <a:p>
            <a:fld id="{B6C9CFC7-5AF8-40E2-A8B6-B6320B576416}" type="datetimeFigureOut">
              <a:rPr lang="en-IN" smtClean="0"/>
              <a:t>07-11-2020</a:t>
            </a:fld>
            <a:endParaRPr lang="en-IN"/>
          </a:p>
        </p:txBody>
      </p:sp>
      <p:sp>
        <p:nvSpPr>
          <p:cNvPr id="5" name="Footer Placeholder 4">
            <a:extLst>
              <a:ext uri="{FF2B5EF4-FFF2-40B4-BE49-F238E27FC236}">
                <a16:creationId xmlns:a16="http://schemas.microsoft.com/office/drawing/2014/main" id="{7E31CB6F-DA0E-44C6-B10D-9DA890C8C1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750751-CFDF-42AC-91C8-6E1F74D40740}"/>
              </a:ext>
            </a:extLst>
          </p:cNvPr>
          <p:cNvSpPr>
            <a:spLocks noGrp="1"/>
          </p:cNvSpPr>
          <p:nvPr>
            <p:ph type="sldNum" sz="quarter" idx="12"/>
          </p:nvPr>
        </p:nvSpPr>
        <p:spPr/>
        <p:txBody>
          <a:bodyPr/>
          <a:lstStyle/>
          <a:p>
            <a:fld id="{A579DB8D-22D1-43F5-97F8-5E703F97E6C7}" type="slidenum">
              <a:rPr lang="en-IN" smtClean="0"/>
              <a:t>‹#›</a:t>
            </a:fld>
            <a:endParaRPr lang="en-IN"/>
          </a:p>
        </p:txBody>
      </p:sp>
    </p:spTree>
    <p:extLst>
      <p:ext uri="{BB962C8B-B14F-4D97-AF65-F5344CB8AC3E}">
        <p14:creationId xmlns:p14="http://schemas.microsoft.com/office/powerpoint/2010/main" val="37483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text, dark, silhouette, night sky&#10;&#10;Description automatically generated">
            <a:extLst>
              <a:ext uri="{FF2B5EF4-FFF2-40B4-BE49-F238E27FC236}">
                <a16:creationId xmlns:a16="http://schemas.microsoft.com/office/drawing/2014/main" id="{9A5A923F-9D2D-4FD3-A3AF-80AC0116A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240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49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1E5D2-3D2C-4D29-9BB2-B745B40D55B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88E0066-A734-4A88-81E0-09203A9590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63AECBC-9E7A-4254-9E5F-4B578F2387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6755FAF-86C6-4E0C-BAFD-BD09C98FD4C8}"/>
              </a:ext>
            </a:extLst>
          </p:cNvPr>
          <p:cNvSpPr>
            <a:spLocks noGrp="1"/>
          </p:cNvSpPr>
          <p:nvPr>
            <p:ph type="dt" sz="half" idx="10"/>
          </p:nvPr>
        </p:nvSpPr>
        <p:spPr/>
        <p:txBody>
          <a:bodyPr/>
          <a:lstStyle/>
          <a:p>
            <a:fld id="{B6C9CFC7-5AF8-40E2-A8B6-B6320B576416}" type="datetimeFigureOut">
              <a:rPr lang="en-IN" smtClean="0"/>
              <a:t>07-11-2020</a:t>
            </a:fld>
            <a:endParaRPr lang="en-IN"/>
          </a:p>
        </p:txBody>
      </p:sp>
      <p:sp>
        <p:nvSpPr>
          <p:cNvPr id="6" name="Footer Placeholder 5">
            <a:extLst>
              <a:ext uri="{FF2B5EF4-FFF2-40B4-BE49-F238E27FC236}">
                <a16:creationId xmlns:a16="http://schemas.microsoft.com/office/drawing/2014/main" id="{0A2DAFC8-A98D-47C1-950A-00583F096B9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FAC61D-5342-4A09-BB1D-98999B01D9DF}"/>
              </a:ext>
            </a:extLst>
          </p:cNvPr>
          <p:cNvSpPr>
            <a:spLocks noGrp="1"/>
          </p:cNvSpPr>
          <p:nvPr>
            <p:ph type="sldNum" sz="quarter" idx="12"/>
          </p:nvPr>
        </p:nvSpPr>
        <p:spPr/>
        <p:txBody>
          <a:bodyPr/>
          <a:lstStyle/>
          <a:p>
            <a:fld id="{A579DB8D-22D1-43F5-97F8-5E703F97E6C7}" type="slidenum">
              <a:rPr lang="en-IN" smtClean="0"/>
              <a:t>‹#›</a:t>
            </a:fld>
            <a:endParaRPr lang="en-IN"/>
          </a:p>
        </p:txBody>
      </p:sp>
    </p:spTree>
    <p:extLst>
      <p:ext uri="{BB962C8B-B14F-4D97-AF65-F5344CB8AC3E}">
        <p14:creationId xmlns:p14="http://schemas.microsoft.com/office/powerpoint/2010/main" val="342798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3449-B526-4D4E-95DB-033B4849534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18461A-B269-4C5C-BB32-4D070D9D31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95D38-D83F-4532-ABA9-4B21C99042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FE3AF6C-07AF-4904-8E9A-7BE24061E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B1B83E-2AD7-45A4-8485-38C4BAB287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34CCE55-ABFD-4ADC-BEEF-7417404C24CD}"/>
              </a:ext>
            </a:extLst>
          </p:cNvPr>
          <p:cNvSpPr>
            <a:spLocks noGrp="1"/>
          </p:cNvSpPr>
          <p:nvPr>
            <p:ph type="dt" sz="half" idx="10"/>
          </p:nvPr>
        </p:nvSpPr>
        <p:spPr/>
        <p:txBody>
          <a:bodyPr/>
          <a:lstStyle/>
          <a:p>
            <a:fld id="{B6C9CFC7-5AF8-40E2-A8B6-B6320B576416}" type="datetimeFigureOut">
              <a:rPr lang="en-IN" smtClean="0"/>
              <a:t>07-11-2020</a:t>
            </a:fld>
            <a:endParaRPr lang="en-IN"/>
          </a:p>
        </p:txBody>
      </p:sp>
      <p:sp>
        <p:nvSpPr>
          <p:cNvPr id="8" name="Footer Placeholder 7">
            <a:extLst>
              <a:ext uri="{FF2B5EF4-FFF2-40B4-BE49-F238E27FC236}">
                <a16:creationId xmlns:a16="http://schemas.microsoft.com/office/drawing/2014/main" id="{00F84FEF-5EE4-4FCF-BE30-40247B2F752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595A775-95B5-4CBE-95F5-5E8889BB52E5}"/>
              </a:ext>
            </a:extLst>
          </p:cNvPr>
          <p:cNvSpPr>
            <a:spLocks noGrp="1"/>
          </p:cNvSpPr>
          <p:nvPr>
            <p:ph type="sldNum" sz="quarter" idx="12"/>
          </p:nvPr>
        </p:nvSpPr>
        <p:spPr/>
        <p:txBody>
          <a:bodyPr/>
          <a:lstStyle/>
          <a:p>
            <a:fld id="{A579DB8D-22D1-43F5-97F8-5E703F97E6C7}" type="slidenum">
              <a:rPr lang="en-IN" smtClean="0"/>
              <a:t>‹#›</a:t>
            </a:fld>
            <a:endParaRPr lang="en-IN"/>
          </a:p>
        </p:txBody>
      </p:sp>
    </p:spTree>
    <p:extLst>
      <p:ext uri="{BB962C8B-B14F-4D97-AF65-F5344CB8AC3E}">
        <p14:creationId xmlns:p14="http://schemas.microsoft.com/office/powerpoint/2010/main" val="51452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2D836-F220-45FE-A6F2-8EC12E96CAA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DF05554-921A-4DE2-BDB4-116DA811D87B}"/>
              </a:ext>
            </a:extLst>
          </p:cNvPr>
          <p:cNvSpPr>
            <a:spLocks noGrp="1"/>
          </p:cNvSpPr>
          <p:nvPr>
            <p:ph type="dt" sz="half" idx="10"/>
          </p:nvPr>
        </p:nvSpPr>
        <p:spPr/>
        <p:txBody>
          <a:bodyPr/>
          <a:lstStyle/>
          <a:p>
            <a:fld id="{B6C9CFC7-5AF8-40E2-A8B6-B6320B576416}" type="datetimeFigureOut">
              <a:rPr lang="en-IN" smtClean="0"/>
              <a:t>07-11-2020</a:t>
            </a:fld>
            <a:endParaRPr lang="en-IN"/>
          </a:p>
        </p:txBody>
      </p:sp>
      <p:sp>
        <p:nvSpPr>
          <p:cNvPr id="4" name="Footer Placeholder 3">
            <a:extLst>
              <a:ext uri="{FF2B5EF4-FFF2-40B4-BE49-F238E27FC236}">
                <a16:creationId xmlns:a16="http://schemas.microsoft.com/office/drawing/2014/main" id="{A284C2E7-7BC2-4F47-9BB8-A994EE1CB1E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108F530-C205-400A-A39F-62D5A04CD701}"/>
              </a:ext>
            </a:extLst>
          </p:cNvPr>
          <p:cNvSpPr>
            <a:spLocks noGrp="1"/>
          </p:cNvSpPr>
          <p:nvPr>
            <p:ph type="sldNum" sz="quarter" idx="12"/>
          </p:nvPr>
        </p:nvSpPr>
        <p:spPr/>
        <p:txBody>
          <a:bodyPr/>
          <a:lstStyle/>
          <a:p>
            <a:fld id="{A579DB8D-22D1-43F5-97F8-5E703F97E6C7}" type="slidenum">
              <a:rPr lang="en-IN" smtClean="0"/>
              <a:t>‹#›</a:t>
            </a:fld>
            <a:endParaRPr lang="en-IN"/>
          </a:p>
        </p:txBody>
      </p:sp>
    </p:spTree>
    <p:extLst>
      <p:ext uri="{BB962C8B-B14F-4D97-AF65-F5344CB8AC3E}">
        <p14:creationId xmlns:p14="http://schemas.microsoft.com/office/powerpoint/2010/main" val="304618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D159B-08A1-4D64-8F8C-6D73ECA272C5}"/>
              </a:ext>
            </a:extLst>
          </p:cNvPr>
          <p:cNvSpPr>
            <a:spLocks noGrp="1"/>
          </p:cNvSpPr>
          <p:nvPr>
            <p:ph type="dt" sz="half" idx="10"/>
          </p:nvPr>
        </p:nvSpPr>
        <p:spPr/>
        <p:txBody>
          <a:bodyPr/>
          <a:lstStyle/>
          <a:p>
            <a:fld id="{B6C9CFC7-5AF8-40E2-A8B6-B6320B576416}" type="datetimeFigureOut">
              <a:rPr lang="en-IN" smtClean="0"/>
              <a:t>07-11-2020</a:t>
            </a:fld>
            <a:endParaRPr lang="en-IN"/>
          </a:p>
        </p:txBody>
      </p:sp>
      <p:sp>
        <p:nvSpPr>
          <p:cNvPr id="3" name="Footer Placeholder 2">
            <a:extLst>
              <a:ext uri="{FF2B5EF4-FFF2-40B4-BE49-F238E27FC236}">
                <a16:creationId xmlns:a16="http://schemas.microsoft.com/office/drawing/2014/main" id="{570641BC-1455-403B-9535-A8E14A8D69F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AB41391-EBA9-413C-9C7E-B83F8E01D28C}"/>
              </a:ext>
            </a:extLst>
          </p:cNvPr>
          <p:cNvSpPr>
            <a:spLocks noGrp="1"/>
          </p:cNvSpPr>
          <p:nvPr>
            <p:ph type="sldNum" sz="quarter" idx="12"/>
          </p:nvPr>
        </p:nvSpPr>
        <p:spPr/>
        <p:txBody>
          <a:bodyPr/>
          <a:lstStyle/>
          <a:p>
            <a:fld id="{A579DB8D-22D1-43F5-97F8-5E703F97E6C7}" type="slidenum">
              <a:rPr lang="en-IN" smtClean="0"/>
              <a:t>‹#›</a:t>
            </a:fld>
            <a:endParaRPr lang="en-IN"/>
          </a:p>
        </p:txBody>
      </p:sp>
    </p:spTree>
    <p:extLst>
      <p:ext uri="{BB962C8B-B14F-4D97-AF65-F5344CB8AC3E}">
        <p14:creationId xmlns:p14="http://schemas.microsoft.com/office/powerpoint/2010/main" val="304602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1537-402A-4A2A-9172-752066768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8F98522-3D75-4D5D-8317-D1DB1282B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96F0A02-873B-48CD-A8A9-7C9B88779C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D6471-E9EC-4A8E-A27C-A60452A3316D}"/>
              </a:ext>
            </a:extLst>
          </p:cNvPr>
          <p:cNvSpPr>
            <a:spLocks noGrp="1"/>
          </p:cNvSpPr>
          <p:nvPr>
            <p:ph type="dt" sz="half" idx="10"/>
          </p:nvPr>
        </p:nvSpPr>
        <p:spPr/>
        <p:txBody>
          <a:bodyPr/>
          <a:lstStyle/>
          <a:p>
            <a:fld id="{B6C9CFC7-5AF8-40E2-A8B6-B6320B576416}" type="datetimeFigureOut">
              <a:rPr lang="en-IN" smtClean="0"/>
              <a:t>07-11-2020</a:t>
            </a:fld>
            <a:endParaRPr lang="en-IN"/>
          </a:p>
        </p:txBody>
      </p:sp>
      <p:sp>
        <p:nvSpPr>
          <p:cNvPr id="6" name="Footer Placeholder 5">
            <a:extLst>
              <a:ext uri="{FF2B5EF4-FFF2-40B4-BE49-F238E27FC236}">
                <a16:creationId xmlns:a16="http://schemas.microsoft.com/office/drawing/2014/main" id="{275E2CEB-853B-4C8D-93D5-E42B25C4000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683D3F4-0A32-4DDE-B062-E2E4AB7AED90}"/>
              </a:ext>
            </a:extLst>
          </p:cNvPr>
          <p:cNvSpPr>
            <a:spLocks noGrp="1"/>
          </p:cNvSpPr>
          <p:nvPr>
            <p:ph type="sldNum" sz="quarter" idx="12"/>
          </p:nvPr>
        </p:nvSpPr>
        <p:spPr/>
        <p:txBody>
          <a:bodyPr/>
          <a:lstStyle/>
          <a:p>
            <a:fld id="{A579DB8D-22D1-43F5-97F8-5E703F97E6C7}" type="slidenum">
              <a:rPr lang="en-IN" smtClean="0"/>
              <a:t>‹#›</a:t>
            </a:fld>
            <a:endParaRPr lang="en-IN"/>
          </a:p>
        </p:txBody>
      </p:sp>
    </p:spTree>
    <p:extLst>
      <p:ext uri="{BB962C8B-B14F-4D97-AF65-F5344CB8AC3E}">
        <p14:creationId xmlns:p14="http://schemas.microsoft.com/office/powerpoint/2010/main" val="420636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85B75-EEBB-42E7-837B-0EEDDB041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7D98AE9-FBDE-4EDD-9318-72096A3C0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1EC7E78-B22C-462D-BD0D-91AB80727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AE854-DBC4-4FCF-8E28-DA60D1FAECDB}"/>
              </a:ext>
            </a:extLst>
          </p:cNvPr>
          <p:cNvSpPr>
            <a:spLocks noGrp="1"/>
          </p:cNvSpPr>
          <p:nvPr>
            <p:ph type="dt" sz="half" idx="10"/>
          </p:nvPr>
        </p:nvSpPr>
        <p:spPr/>
        <p:txBody>
          <a:bodyPr/>
          <a:lstStyle/>
          <a:p>
            <a:fld id="{B6C9CFC7-5AF8-40E2-A8B6-B6320B576416}" type="datetimeFigureOut">
              <a:rPr lang="en-IN" smtClean="0"/>
              <a:t>07-11-2020</a:t>
            </a:fld>
            <a:endParaRPr lang="en-IN"/>
          </a:p>
        </p:txBody>
      </p:sp>
      <p:sp>
        <p:nvSpPr>
          <p:cNvPr id="6" name="Footer Placeholder 5">
            <a:extLst>
              <a:ext uri="{FF2B5EF4-FFF2-40B4-BE49-F238E27FC236}">
                <a16:creationId xmlns:a16="http://schemas.microsoft.com/office/drawing/2014/main" id="{842AF689-C8AD-479A-A9D1-A8715BDE560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365E3D8-D78D-4003-A4FE-0EA938C82273}"/>
              </a:ext>
            </a:extLst>
          </p:cNvPr>
          <p:cNvSpPr>
            <a:spLocks noGrp="1"/>
          </p:cNvSpPr>
          <p:nvPr>
            <p:ph type="sldNum" sz="quarter" idx="12"/>
          </p:nvPr>
        </p:nvSpPr>
        <p:spPr/>
        <p:txBody>
          <a:bodyPr/>
          <a:lstStyle/>
          <a:p>
            <a:fld id="{A579DB8D-22D1-43F5-97F8-5E703F97E6C7}" type="slidenum">
              <a:rPr lang="en-IN" smtClean="0"/>
              <a:t>‹#›</a:t>
            </a:fld>
            <a:endParaRPr lang="en-IN"/>
          </a:p>
        </p:txBody>
      </p:sp>
    </p:spTree>
    <p:extLst>
      <p:ext uri="{BB962C8B-B14F-4D97-AF65-F5344CB8AC3E}">
        <p14:creationId xmlns:p14="http://schemas.microsoft.com/office/powerpoint/2010/main" val="235054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4D28FE-6645-4755-927A-52D9934D7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9C4F9D-1CBA-489A-9B47-FAB76CBE3B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777AE2-0089-4D83-A720-75D4E707F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9CFC7-5AF8-40E2-A8B6-B6320B576416}" type="datetimeFigureOut">
              <a:rPr lang="en-IN" smtClean="0"/>
              <a:t>07-11-2020</a:t>
            </a:fld>
            <a:endParaRPr lang="en-IN"/>
          </a:p>
        </p:txBody>
      </p:sp>
      <p:sp>
        <p:nvSpPr>
          <p:cNvPr id="5" name="Footer Placeholder 4">
            <a:extLst>
              <a:ext uri="{FF2B5EF4-FFF2-40B4-BE49-F238E27FC236}">
                <a16:creationId xmlns:a16="http://schemas.microsoft.com/office/drawing/2014/main" id="{F7F3F25E-BC0C-4DF3-9003-CF811C227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6662600-01EC-4846-903C-E2C054AAF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9DB8D-22D1-43F5-97F8-5E703F97E6C7}" type="slidenum">
              <a:rPr lang="en-IN" smtClean="0"/>
              <a:t>‹#›</a:t>
            </a:fld>
            <a:endParaRPr lang="en-IN"/>
          </a:p>
        </p:txBody>
      </p:sp>
    </p:spTree>
    <p:extLst>
      <p:ext uri="{BB962C8B-B14F-4D97-AF65-F5344CB8AC3E}">
        <p14:creationId xmlns:p14="http://schemas.microsoft.com/office/powerpoint/2010/main" val="3237725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CF420045-AADA-41DB-8135-3977E0DF3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110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31130" y="433634"/>
            <a:ext cx="10529740" cy="4031873"/>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THREE THINGS TO BE WATCHFUL FOR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FF00"/>
                </a:solidFill>
                <a:latin typeface="Montserrat" panose="00000800000000000000" pitchFamily="2" charset="0"/>
              </a:rPr>
              <a:t>A, WATCHFUL TO SEE WHAT IS HAPPENING AROUND YOU</a:t>
            </a:r>
            <a:endParaRPr lang="en-US" sz="3200" dirty="0">
              <a:solidFill>
                <a:schemeClr val="bg1"/>
              </a:solidFill>
              <a:latin typeface="Montserrat" panose="00000800000000000000" pitchFamily="2" charset="0"/>
            </a:endParaRPr>
          </a:p>
          <a:p>
            <a:pPr algn="ctr"/>
            <a:endParaRPr lang="en-US" sz="3200" dirty="0">
              <a:solidFill>
                <a:schemeClr val="bg1"/>
              </a:solidFill>
              <a:latin typeface="Montserrat" panose="00000800000000000000" pitchFamily="2" charset="0"/>
            </a:endParaRPr>
          </a:p>
          <a:p>
            <a:pPr algn="ctr"/>
            <a:r>
              <a:rPr lang="en-US" sz="3200" dirty="0">
                <a:solidFill>
                  <a:schemeClr val="bg1"/>
                </a:solidFill>
                <a:latin typeface="Montserrat" panose="00000800000000000000" pitchFamily="2" charset="0"/>
              </a:rPr>
              <a:t>Habakkuk 1:5, 2 Timothy 4:5, Revelation 3:2-3</a:t>
            </a:r>
            <a:endParaRPr lang="en-IN" sz="32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146062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31130" y="433634"/>
            <a:ext cx="10529740" cy="4031873"/>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THREE THINGS TO BE WATCHFUL FOR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FF00"/>
                </a:solidFill>
                <a:latin typeface="Montserrat" panose="00000800000000000000" pitchFamily="2" charset="0"/>
              </a:rPr>
              <a:t>B, WATCHFUL TO SEE WHAT GOD IS </a:t>
            </a:r>
          </a:p>
          <a:p>
            <a:pPr algn="ctr"/>
            <a:r>
              <a:rPr lang="en-US" sz="3200" dirty="0">
                <a:solidFill>
                  <a:srgbClr val="FFFF00"/>
                </a:solidFill>
                <a:latin typeface="Montserrat" panose="00000800000000000000" pitchFamily="2" charset="0"/>
              </a:rPr>
              <a:t>REVEALING TO YOU</a:t>
            </a:r>
            <a:endParaRPr lang="en-US" sz="3200" dirty="0">
              <a:solidFill>
                <a:schemeClr val="bg1"/>
              </a:solidFill>
              <a:latin typeface="Montserrat" panose="00000800000000000000" pitchFamily="2" charset="0"/>
            </a:endParaRPr>
          </a:p>
          <a:p>
            <a:pPr algn="ctr"/>
            <a:endParaRPr lang="en-US" sz="3200" dirty="0">
              <a:solidFill>
                <a:schemeClr val="bg1"/>
              </a:solidFill>
              <a:latin typeface="Montserrat" panose="00000800000000000000" pitchFamily="2" charset="0"/>
            </a:endParaRPr>
          </a:p>
          <a:p>
            <a:pPr algn="ctr"/>
            <a:r>
              <a:rPr lang="en-US" sz="3200" dirty="0">
                <a:solidFill>
                  <a:schemeClr val="bg1"/>
                </a:solidFill>
                <a:latin typeface="Montserrat" panose="00000800000000000000" pitchFamily="2" charset="0"/>
              </a:rPr>
              <a:t>Habakkuk 2:1, Daniel 7:4,9,11-12,21</a:t>
            </a:r>
          </a:p>
        </p:txBody>
      </p:sp>
    </p:spTree>
    <p:extLst>
      <p:ext uri="{BB962C8B-B14F-4D97-AF65-F5344CB8AC3E}">
        <p14:creationId xmlns:p14="http://schemas.microsoft.com/office/powerpoint/2010/main" val="270643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31130" y="433634"/>
            <a:ext cx="10529740" cy="3539430"/>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THREE THINGS TO BE WATCHFUL FOR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FF00"/>
                </a:solidFill>
                <a:latin typeface="Montserrat" panose="00000800000000000000" pitchFamily="2" charset="0"/>
              </a:rPr>
              <a:t>C, WATCHFUL TO RESPOND TO GOD’S </a:t>
            </a:r>
          </a:p>
          <a:p>
            <a:pPr algn="ctr"/>
            <a:r>
              <a:rPr lang="en-US" sz="3200" dirty="0">
                <a:solidFill>
                  <a:srgbClr val="FFFF00"/>
                </a:solidFill>
                <a:latin typeface="Montserrat" panose="00000800000000000000" pitchFamily="2" charset="0"/>
              </a:rPr>
              <a:t>MOVING WITHIN YOU</a:t>
            </a:r>
            <a:endParaRPr lang="en-US" sz="3200" dirty="0">
              <a:solidFill>
                <a:schemeClr val="bg1"/>
              </a:solidFill>
              <a:latin typeface="Montserrat" panose="00000800000000000000" pitchFamily="2" charset="0"/>
            </a:endParaRPr>
          </a:p>
          <a:p>
            <a:pPr algn="ctr"/>
            <a:endParaRPr lang="en-US" sz="32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265553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31130" y="433634"/>
            <a:ext cx="10529740" cy="4893647"/>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1, WATCHFUL OVER YOURSELF</a:t>
            </a:r>
          </a:p>
          <a:p>
            <a:pPr algn="ctr"/>
            <a:endParaRPr lang="en-US" sz="28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Matthew 26:41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Watch and pray, lest you enter into temptation. The spirit indeed is willing, but the flesh is weak.</a:t>
            </a:r>
          </a:p>
        </p:txBody>
      </p:sp>
    </p:spTree>
    <p:extLst>
      <p:ext uri="{BB962C8B-B14F-4D97-AF65-F5344CB8AC3E}">
        <p14:creationId xmlns:p14="http://schemas.microsoft.com/office/powerpoint/2010/main" val="1967085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31130" y="433634"/>
            <a:ext cx="10529740" cy="4462760"/>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1, WATCHFUL OVER YOURSELF</a:t>
            </a:r>
          </a:p>
          <a:p>
            <a:pPr algn="ctr"/>
            <a:endParaRPr lang="en-US" sz="28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1 Corinthians 16:13</a:t>
            </a:r>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  </a:t>
            </a:r>
          </a:p>
          <a:p>
            <a:r>
              <a:rPr lang="en-US" sz="2800" dirty="0">
                <a:solidFill>
                  <a:schemeClr val="bg1"/>
                </a:solidFill>
                <a:latin typeface="Montserrat" panose="00000800000000000000" pitchFamily="2" charset="0"/>
              </a:rPr>
              <a:t>Watch, stand fast in the faith, be brave, be strong.</a:t>
            </a:r>
          </a:p>
        </p:txBody>
      </p:sp>
    </p:spTree>
    <p:extLst>
      <p:ext uri="{BB962C8B-B14F-4D97-AF65-F5344CB8AC3E}">
        <p14:creationId xmlns:p14="http://schemas.microsoft.com/office/powerpoint/2010/main" val="103795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0132" y="358217"/>
            <a:ext cx="10540738" cy="5807551"/>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2, WATCHFUL FOR THE MANEUVERS </a:t>
            </a:r>
          </a:p>
          <a:p>
            <a:pPr algn="ctr"/>
            <a:r>
              <a:rPr lang="en-US" sz="3200" dirty="0">
                <a:solidFill>
                  <a:srgbClr val="FFC000"/>
                </a:solidFill>
                <a:latin typeface="Montserrat" panose="00000800000000000000" pitchFamily="2" charset="0"/>
              </a:rPr>
              <a:t>OF THE DEVIL</a:t>
            </a:r>
          </a:p>
          <a:p>
            <a:pPr algn="ctr"/>
            <a:endParaRPr lang="en-US" sz="28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1 Peter 5:8-9</a:t>
            </a:r>
          </a:p>
          <a:p>
            <a:r>
              <a:rPr lang="en-US" sz="2800" dirty="0">
                <a:solidFill>
                  <a:schemeClr val="bg1"/>
                </a:solidFill>
                <a:latin typeface="Montserrat" panose="00000800000000000000" pitchFamily="2" charset="0"/>
              </a:rPr>
              <a:t>  </a:t>
            </a:r>
          </a:p>
          <a:p>
            <a:r>
              <a:rPr lang="en-US" sz="2800" dirty="0">
                <a:solidFill>
                  <a:schemeClr val="bg1"/>
                </a:solidFill>
                <a:latin typeface="Montserrat" panose="00000800000000000000" pitchFamily="2" charset="0"/>
              </a:rPr>
              <a:t>8 Be sober, be vigilant; because your adversary the devil walks about like a roaring lion, seeking whom he may devour.</a:t>
            </a:r>
          </a:p>
        </p:txBody>
      </p:sp>
    </p:spTree>
    <p:extLst>
      <p:ext uri="{BB962C8B-B14F-4D97-AF65-F5344CB8AC3E}">
        <p14:creationId xmlns:p14="http://schemas.microsoft.com/office/powerpoint/2010/main" val="3398345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0132" y="358217"/>
            <a:ext cx="10540738" cy="3908762"/>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2, WATCHFUL FOR THE MANEUVERS </a:t>
            </a:r>
          </a:p>
          <a:p>
            <a:pPr algn="ctr"/>
            <a:r>
              <a:rPr lang="en-US" sz="3200" dirty="0">
                <a:solidFill>
                  <a:srgbClr val="FFC000"/>
                </a:solidFill>
                <a:latin typeface="Montserrat" panose="00000800000000000000" pitchFamily="2" charset="0"/>
              </a:rPr>
              <a:t>OF THE DEVIL</a:t>
            </a:r>
          </a:p>
          <a:p>
            <a:endParaRPr lang="en-US" sz="2800" dirty="0">
              <a:solidFill>
                <a:schemeClr val="bg1"/>
              </a:solidFill>
              <a:latin typeface="Montserrat" panose="00000800000000000000" pitchFamily="2" charset="0"/>
            </a:endParaRPr>
          </a:p>
          <a:p>
            <a:pPr algn="ctr"/>
            <a:r>
              <a:rPr lang="en-US" sz="2800" dirty="0">
                <a:solidFill>
                  <a:schemeClr val="bg1"/>
                </a:solidFill>
                <a:latin typeface="Montserrat" panose="00000800000000000000" pitchFamily="2" charset="0"/>
              </a:rPr>
              <a:t>Matthew 6:13, Luke 22:31-32, Nehemiah 4:9 </a:t>
            </a:r>
          </a:p>
        </p:txBody>
      </p:sp>
    </p:spTree>
    <p:extLst>
      <p:ext uri="{BB962C8B-B14F-4D97-AF65-F5344CB8AC3E}">
        <p14:creationId xmlns:p14="http://schemas.microsoft.com/office/powerpoint/2010/main" val="123461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0132" y="358217"/>
            <a:ext cx="10540738" cy="5755422"/>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3, WATCHFUL OVER GOD’S PEOPLE</a:t>
            </a:r>
          </a:p>
          <a:p>
            <a:endParaRPr lang="en-US" sz="28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Acts 20:28-31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28 Therefore take heed to yourselves and to all the flock, among which the Holy Spirit has made you overseers, to shepherd the church of God which He purchased with His own blood. </a:t>
            </a:r>
          </a:p>
        </p:txBody>
      </p:sp>
    </p:spTree>
    <p:extLst>
      <p:ext uri="{BB962C8B-B14F-4D97-AF65-F5344CB8AC3E}">
        <p14:creationId xmlns:p14="http://schemas.microsoft.com/office/powerpoint/2010/main" val="235497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0132" y="358217"/>
            <a:ext cx="10540738" cy="4893647"/>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3, WATCHFUL OVER GOD’S PEOPLE</a:t>
            </a:r>
          </a:p>
          <a:p>
            <a:endParaRPr lang="en-US" sz="28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Acts 20:28-31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29 For I know this, that after my departure savage wolves will come in among you, not sparing the flock. </a:t>
            </a:r>
          </a:p>
        </p:txBody>
      </p:sp>
    </p:spTree>
    <p:extLst>
      <p:ext uri="{BB962C8B-B14F-4D97-AF65-F5344CB8AC3E}">
        <p14:creationId xmlns:p14="http://schemas.microsoft.com/office/powerpoint/2010/main" val="3614585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0132" y="358217"/>
            <a:ext cx="10540738" cy="5324535"/>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3, WATCHFUL OVER GOD’S PEOPLE</a:t>
            </a:r>
          </a:p>
          <a:p>
            <a:endParaRPr lang="en-US" sz="28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Acts 20:28-31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30 Also from among yourselves men will rise up, speaking perverse things, to draw away the disciples after themselves.</a:t>
            </a:r>
          </a:p>
        </p:txBody>
      </p:sp>
    </p:spTree>
    <p:extLst>
      <p:ext uri="{BB962C8B-B14F-4D97-AF65-F5344CB8AC3E}">
        <p14:creationId xmlns:p14="http://schemas.microsoft.com/office/powerpoint/2010/main" val="250096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697584" y="1414021"/>
            <a:ext cx="10529740" cy="2000548"/>
          </a:xfrm>
          <a:prstGeom prst="rect">
            <a:avLst/>
          </a:prstGeom>
          <a:noFill/>
        </p:spPr>
        <p:txBody>
          <a:bodyPr wrap="square" rtlCol="0">
            <a:spAutoFit/>
          </a:bodyPr>
          <a:lstStyle/>
          <a:p>
            <a:r>
              <a:rPr lang="en-US" sz="4000" dirty="0">
                <a:solidFill>
                  <a:schemeClr val="bg1"/>
                </a:solidFill>
                <a:latin typeface="Montserrat" panose="00000800000000000000" pitchFamily="2" charset="0"/>
              </a:rPr>
              <a:t>1 Peter 4:7-11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7 But the end of all things is at hand; therefore be serious and watchful in your prayers. </a:t>
            </a:r>
            <a:endParaRPr lang="en-IN" sz="28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1846062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0132" y="358217"/>
            <a:ext cx="10540738" cy="4893647"/>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3, WATCHFUL OVER GOD’S PEOPLE</a:t>
            </a:r>
          </a:p>
          <a:p>
            <a:endParaRPr lang="en-US" sz="28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Acts 20:28-31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31 </a:t>
            </a:r>
            <a:r>
              <a:rPr lang="en-US" sz="2800" dirty="0">
                <a:solidFill>
                  <a:srgbClr val="FFFF00"/>
                </a:solidFill>
                <a:latin typeface="Montserrat" panose="00000800000000000000" pitchFamily="2" charset="0"/>
              </a:rPr>
              <a:t>Therefore watch</a:t>
            </a:r>
            <a:r>
              <a:rPr lang="en-US" sz="2800" dirty="0">
                <a:solidFill>
                  <a:schemeClr val="bg1"/>
                </a:solidFill>
                <a:latin typeface="Montserrat" panose="00000800000000000000" pitchFamily="2" charset="0"/>
              </a:rPr>
              <a:t>, and remember that for three years I did not cease to warn everyone night and day with tears.</a:t>
            </a:r>
          </a:p>
        </p:txBody>
      </p:sp>
    </p:spTree>
    <p:extLst>
      <p:ext uri="{BB962C8B-B14F-4D97-AF65-F5344CB8AC3E}">
        <p14:creationId xmlns:p14="http://schemas.microsoft.com/office/powerpoint/2010/main" val="413569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5631" y="358217"/>
            <a:ext cx="10540738" cy="3416320"/>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3, WATCHFUL OVER GOD’S PEOPLE</a:t>
            </a:r>
          </a:p>
          <a:p>
            <a:endParaRPr lang="en-US" sz="2800" dirty="0">
              <a:solidFill>
                <a:schemeClr val="bg1"/>
              </a:solidFill>
              <a:latin typeface="Montserrat" panose="00000800000000000000" pitchFamily="2" charset="0"/>
            </a:endParaRPr>
          </a:p>
          <a:p>
            <a:pPr algn="ctr"/>
            <a:r>
              <a:rPr lang="en-US" sz="2800" dirty="0">
                <a:solidFill>
                  <a:schemeClr val="bg1"/>
                </a:solidFill>
                <a:latin typeface="Montserrat" panose="00000800000000000000" pitchFamily="2" charset="0"/>
              </a:rPr>
              <a:t>Isaiah 62:6, Jeremiah 6:17, Ezekiel 3:17, Ezekiel 33:2,6-7</a:t>
            </a:r>
          </a:p>
        </p:txBody>
      </p:sp>
    </p:spTree>
    <p:extLst>
      <p:ext uri="{BB962C8B-B14F-4D97-AF65-F5344CB8AC3E}">
        <p14:creationId xmlns:p14="http://schemas.microsoft.com/office/powerpoint/2010/main" val="202856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5631" y="358217"/>
            <a:ext cx="10540738" cy="3416320"/>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3, WATCHFUL OVER GOD’S PEOPLE</a:t>
            </a:r>
          </a:p>
          <a:p>
            <a:endParaRPr lang="en-US" sz="2800" dirty="0">
              <a:solidFill>
                <a:schemeClr val="bg1"/>
              </a:solidFill>
              <a:latin typeface="Montserrat" panose="00000800000000000000" pitchFamily="2" charset="0"/>
            </a:endParaRPr>
          </a:p>
          <a:p>
            <a:pPr algn="ctr"/>
            <a:r>
              <a:rPr lang="en-US" sz="2800" dirty="0">
                <a:solidFill>
                  <a:schemeClr val="bg1"/>
                </a:solidFill>
                <a:latin typeface="Montserrat" panose="00000800000000000000" pitchFamily="2" charset="0"/>
              </a:rPr>
              <a:t>Matthew 26:38-41, Ephesians 6:18-19, Colossians 4:2-4</a:t>
            </a:r>
          </a:p>
        </p:txBody>
      </p:sp>
    </p:spTree>
    <p:extLst>
      <p:ext uri="{BB962C8B-B14F-4D97-AF65-F5344CB8AC3E}">
        <p14:creationId xmlns:p14="http://schemas.microsoft.com/office/powerpoint/2010/main" val="85445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5631" y="358217"/>
            <a:ext cx="10540738" cy="4893647"/>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FOUR AREAS TO BE WATCHFUL OVER </a:t>
            </a:r>
          </a:p>
          <a:p>
            <a:pPr algn="ctr"/>
            <a:r>
              <a:rPr lang="en-US" sz="3600" dirty="0">
                <a:solidFill>
                  <a:schemeClr val="bg1"/>
                </a:solidFill>
                <a:latin typeface="Montserrat" panose="00000800000000000000" pitchFamily="2" charset="0"/>
              </a:rPr>
              <a:t>IN PRAYER</a:t>
            </a:r>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algn="ctr"/>
            <a:r>
              <a:rPr lang="en-US" sz="3200" dirty="0">
                <a:solidFill>
                  <a:srgbClr val="FFC000"/>
                </a:solidFill>
                <a:latin typeface="Montserrat" panose="00000800000000000000" pitchFamily="2" charset="0"/>
              </a:rPr>
              <a:t>4, WATCHFUL FOR THE COMING OF THE LORD</a:t>
            </a:r>
            <a:endParaRPr lang="en-US" sz="2800" dirty="0">
              <a:solidFill>
                <a:schemeClr val="bg1"/>
              </a:solidFill>
              <a:latin typeface="Montserrat" panose="00000800000000000000" pitchFamily="2" charset="0"/>
            </a:endParaRPr>
          </a:p>
          <a:p>
            <a:pPr algn="ctr"/>
            <a:endParaRPr lang="en-US" sz="28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Matthew 25:13  </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"Watch therefore, for you know neither the day nor the hour in which the Son of Man is coming.</a:t>
            </a:r>
          </a:p>
        </p:txBody>
      </p:sp>
    </p:spTree>
    <p:extLst>
      <p:ext uri="{BB962C8B-B14F-4D97-AF65-F5344CB8AC3E}">
        <p14:creationId xmlns:p14="http://schemas.microsoft.com/office/powerpoint/2010/main" val="242477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5631" y="358217"/>
            <a:ext cx="10540738" cy="3970318"/>
          </a:xfrm>
          <a:prstGeom prst="rect">
            <a:avLst/>
          </a:prstGeom>
          <a:noFill/>
        </p:spPr>
        <p:txBody>
          <a:bodyPr wrap="square" rtlCol="0">
            <a:spAutoFit/>
          </a:bodyPr>
          <a:lstStyle/>
          <a:p>
            <a:pPr algn="ctr"/>
            <a:r>
              <a:rPr lang="en-US" sz="3600" dirty="0">
                <a:solidFill>
                  <a:srgbClr val="FFFF00"/>
                </a:solidFill>
                <a:latin typeface="Montserrat" panose="00000800000000000000" pitchFamily="2" charset="0"/>
              </a:rPr>
              <a:t>THREE THINGS TO BE WATCHFUL FOR </a:t>
            </a:r>
          </a:p>
          <a:p>
            <a:pPr algn="ctr"/>
            <a:r>
              <a:rPr lang="en-US" sz="3600" dirty="0">
                <a:solidFill>
                  <a:srgbClr val="FFFF00"/>
                </a:solidFill>
                <a:latin typeface="Montserrat" panose="00000800000000000000" pitchFamily="2" charset="0"/>
              </a:rPr>
              <a:t>IN PRAYER</a:t>
            </a:r>
            <a:endParaRPr lang="en-US" sz="4000" dirty="0">
              <a:solidFill>
                <a:srgbClr val="FFFF00"/>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Be watchful</a:t>
            </a:r>
          </a:p>
          <a:p>
            <a:r>
              <a:rPr lang="en-US" sz="3200" dirty="0">
                <a:solidFill>
                  <a:schemeClr val="bg1"/>
                </a:solidFill>
                <a:latin typeface="Montserrat" panose="00000800000000000000" pitchFamily="2" charset="0"/>
              </a:rPr>
              <a:t>A, to see what is happening around you</a:t>
            </a:r>
          </a:p>
          <a:p>
            <a:r>
              <a:rPr lang="en-US" sz="3200" dirty="0">
                <a:solidFill>
                  <a:schemeClr val="bg1"/>
                </a:solidFill>
                <a:latin typeface="Montserrat" panose="00000800000000000000" pitchFamily="2" charset="0"/>
              </a:rPr>
              <a:t>B, to see what God is revealing to you</a:t>
            </a:r>
          </a:p>
          <a:p>
            <a:r>
              <a:rPr lang="en-US" sz="3200" dirty="0">
                <a:solidFill>
                  <a:schemeClr val="bg1"/>
                </a:solidFill>
                <a:latin typeface="Montserrat" panose="00000800000000000000" pitchFamily="2" charset="0"/>
              </a:rPr>
              <a:t>C, to respond to God’s moving within you</a:t>
            </a:r>
          </a:p>
        </p:txBody>
      </p:sp>
    </p:spTree>
    <p:extLst>
      <p:ext uri="{BB962C8B-B14F-4D97-AF65-F5344CB8AC3E}">
        <p14:creationId xmlns:p14="http://schemas.microsoft.com/office/powerpoint/2010/main" val="371014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25631" y="358217"/>
            <a:ext cx="10540738" cy="4031873"/>
          </a:xfrm>
          <a:prstGeom prst="rect">
            <a:avLst/>
          </a:prstGeom>
          <a:noFill/>
        </p:spPr>
        <p:txBody>
          <a:bodyPr wrap="square" rtlCol="0">
            <a:spAutoFit/>
          </a:bodyPr>
          <a:lstStyle/>
          <a:p>
            <a:pPr algn="ctr"/>
            <a:r>
              <a:rPr lang="en-US" sz="3600" dirty="0">
                <a:solidFill>
                  <a:srgbClr val="FFFF00"/>
                </a:solidFill>
                <a:latin typeface="Montserrat" panose="00000800000000000000" pitchFamily="2" charset="0"/>
              </a:rPr>
              <a:t>FOUR AREAS TO BE WATCHFUL OVER </a:t>
            </a:r>
          </a:p>
          <a:p>
            <a:pPr algn="ctr"/>
            <a:r>
              <a:rPr lang="en-US" sz="3600" dirty="0">
                <a:solidFill>
                  <a:srgbClr val="FFFF00"/>
                </a:solidFill>
                <a:latin typeface="Montserrat" panose="00000800000000000000" pitchFamily="2" charset="0"/>
              </a:rPr>
              <a:t>IN PRAYER</a:t>
            </a:r>
            <a:endParaRPr lang="en-US" sz="2800" dirty="0">
              <a:solidFill>
                <a:srgbClr val="FFFF00"/>
              </a:solidFill>
              <a:latin typeface="Montserrat" panose="00000800000000000000" pitchFamily="2" charset="0"/>
            </a:endParaRPr>
          </a:p>
          <a:p>
            <a:endParaRPr lang="en-US" sz="28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r>
              <a:rPr lang="en-US" sz="3200" dirty="0">
                <a:solidFill>
                  <a:schemeClr val="bg1"/>
                </a:solidFill>
                <a:latin typeface="Montserrat" panose="00000800000000000000" pitchFamily="2" charset="0"/>
              </a:rPr>
              <a:t>1, Watchful over yourself</a:t>
            </a:r>
          </a:p>
          <a:p>
            <a:r>
              <a:rPr lang="en-US" sz="3200" dirty="0">
                <a:solidFill>
                  <a:schemeClr val="bg1"/>
                </a:solidFill>
                <a:latin typeface="Montserrat" panose="00000800000000000000" pitchFamily="2" charset="0"/>
              </a:rPr>
              <a:t>2, Watchful for the maneuvers of the devil</a:t>
            </a:r>
          </a:p>
          <a:p>
            <a:r>
              <a:rPr lang="en-US" sz="3200" dirty="0">
                <a:solidFill>
                  <a:schemeClr val="bg1"/>
                </a:solidFill>
                <a:latin typeface="Montserrat" panose="00000800000000000000" pitchFamily="2" charset="0"/>
              </a:rPr>
              <a:t>3, Watchful over God’s people</a:t>
            </a:r>
          </a:p>
          <a:p>
            <a:r>
              <a:rPr lang="en-US" sz="3200" dirty="0">
                <a:solidFill>
                  <a:schemeClr val="bg1"/>
                </a:solidFill>
                <a:latin typeface="Montserrat" panose="00000800000000000000" pitchFamily="2" charset="0"/>
              </a:rPr>
              <a:t>4, Watchful for the coming of the Lord</a:t>
            </a:r>
          </a:p>
        </p:txBody>
      </p:sp>
    </p:spTree>
    <p:extLst>
      <p:ext uri="{BB962C8B-B14F-4D97-AF65-F5344CB8AC3E}">
        <p14:creationId xmlns:p14="http://schemas.microsoft.com/office/powerpoint/2010/main" val="274015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697584" y="1414021"/>
            <a:ext cx="10529740" cy="2000548"/>
          </a:xfrm>
          <a:prstGeom prst="rect">
            <a:avLst/>
          </a:prstGeom>
          <a:noFill/>
        </p:spPr>
        <p:txBody>
          <a:bodyPr wrap="square" rtlCol="0">
            <a:spAutoFit/>
          </a:bodyPr>
          <a:lstStyle/>
          <a:p>
            <a:r>
              <a:rPr lang="en-US" sz="4000" dirty="0">
                <a:solidFill>
                  <a:schemeClr val="bg1"/>
                </a:solidFill>
                <a:latin typeface="Montserrat" panose="00000800000000000000" pitchFamily="2" charset="0"/>
              </a:rPr>
              <a:t>1 Peter 4:7-11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8 And above all things have fervent love for one another, for "love will cover a multitude of sins." </a:t>
            </a:r>
            <a:endParaRPr lang="en-IN" sz="28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17705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697584" y="1414021"/>
            <a:ext cx="10529740" cy="2431435"/>
          </a:xfrm>
          <a:prstGeom prst="rect">
            <a:avLst/>
          </a:prstGeom>
          <a:noFill/>
        </p:spPr>
        <p:txBody>
          <a:bodyPr wrap="square" rtlCol="0">
            <a:spAutoFit/>
          </a:bodyPr>
          <a:lstStyle/>
          <a:p>
            <a:r>
              <a:rPr lang="en-US" sz="4000" dirty="0">
                <a:solidFill>
                  <a:schemeClr val="bg1"/>
                </a:solidFill>
                <a:latin typeface="Montserrat" panose="00000800000000000000" pitchFamily="2" charset="0"/>
              </a:rPr>
              <a:t>1 Peter 4:7-11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9 Be hospitable to one another without grumbling. </a:t>
            </a:r>
          </a:p>
          <a:p>
            <a:r>
              <a:rPr lang="en-US" sz="2800" dirty="0">
                <a:solidFill>
                  <a:schemeClr val="bg1"/>
                </a:solidFill>
                <a:latin typeface="Montserrat" panose="00000800000000000000" pitchFamily="2" charset="0"/>
              </a:rPr>
              <a:t>10 As each one has received a gift, minister it to one another, as good stewards of the manifold grace of God.</a:t>
            </a:r>
            <a:endParaRPr lang="en-IN" sz="28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347261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697584" y="1414021"/>
            <a:ext cx="10529740" cy="3293209"/>
          </a:xfrm>
          <a:prstGeom prst="rect">
            <a:avLst/>
          </a:prstGeom>
          <a:noFill/>
        </p:spPr>
        <p:txBody>
          <a:bodyPr wrap="square" rtlCol="0">
            <a:spAutoFit/>
          </a:bodyPr>
          <a:lstStyle/>
          <a:p>
            <a:r>
              <a:rPr lang="en-US" sz="4000" dirty="0">
                <a:solidFill>
                  <a:schemeClr val="bg1"/>
                </a:solidFill>
                <a:latin typeface="Montserrat" panose="00000800000000000000" pitchFamily="2" charset="0"/>
              </a:rPr>
              <a:t>1 Peter 4:7-11</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11 If anyone speaks, let him speak as the oracles of God. If anyone ministers, let him do it as with the ability which God supplies, that in all things God may be glorified through Jesus Christ, to whom belong the glory and the dominion forever and ever. Amen.</a:t>
            </a:r>
            <a:endParaRPr lang="en-IN" sz="28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334984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697584" y="433634"/>
            <a:ext cx="10529740" cy="3170099"/>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WE ARE TO BE WATCHFUL IN PRAYER</a:t>
            </a:r>
          </a:p>
          <a:p>
            <a:endParaRPr lang="en-US" sz="40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Matthew 26:41 </a:t>
            </a:r>
          </a:p>
          <a:p>
            <a:endParaRPr lang="en-US" sz="2800" dirty="0">
              <a:solidFill>
                <a:schemeClr val="bg1"/>
              </a:solidFill>
              <a:latin typeface="Montserrat" panose="00000800000000000000" pitchFamily="2" charset="0"/>
            </a:endParaRPr>
          </a:p>
          <a:p>
            <a:r>
              <a:rPr lang="en-US" sz="2800" dirty="0">
                <a:solidFill>
                  <a:srgbClr val="FFFF00"/>
                </a:solidFill>
                <a:latin typeface="Montserrat" panose="00000800000000000000" pitchFamily="2" charset="0"/>
              </a:rPr>
              <a:t>Watch and pray</a:t>
            </a:r>
            <a:r>
              <a:rPr lang="en-US" sz="2800" dirty="0">
                <a:solidFill>
                  <a:schemeClr val="bg1"/>
                </a:solidFill>
                <a:latin typeface="Montserrat" panose="00000800000000000000" pitchFamily="2" charset="0"/>
              </a:rPr>
              <a:t>, lest you enter into temptation. The spirit indeed is willing, but the flesh is weak.</a:t>
            </a:r>
            <a:endParaRPr lang="en-IN" sz="28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182144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697584" y="433634"/>
            <a:ext cx="10529740" cy="3170099"/>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WE ARE TO BE WATCHFUL IN PRAYER</a:t>
            </a:r>
          </a:p>
          <a:p>
            <a:endParaRPr lang="en-US" sz="40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Colossians 4:2</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Continue earnestly in prayer, </a:t>
            </a:r>
            <a:r>
              <a:rPr lang="en-US" sz="2800" dirty="0">
                <a:solidFill>
                  <a:srgbClr val="FFFF00"/>
                </a:solidFill>
                <a:latin typeface="Montserrat" panose="00000800000000000000" pitchFamily="2" charset="0"/>
              </a:rPr>
              <a:t>being vigilant in it</a:t>
            </a:r>
            <a:r>
              <a:rPr lang="en-US" sz="2800" dirty="0">
                <a:solidFill>
                  <a:schemeClr val="bg1"/>
                </a:solidFill>
                <a:latin typeface="Montserrat" panose="00000800000000000000" pitchFamily="2" charset="0"/>
              </a:rPr>
              <a:t> with thanksgiving;</a:t>
            </a:r>
            <a:endParaRPr lang="en-IN" sz="28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98195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697584" y="433634"/>
            <a:ext cx="10529740" cy="3600986"/>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WE ARE TO BE WATCHFUL IN PRAYER</a:t>
            </a:r>
          </a:p>
          <a:p>
            <a:endParaRPr lang="en-US" sz="4000" dirty="0">
              <a:solidFill>
                <a:schemeClr val="bg1"/>
              </a:solidFill>
              <a:latin typeface="Montserrat" panose="00000800000000000000" pitchFamily="2" charset="0"/>
            </a:endParaRPr>
          </a:p>
          <a:p>
            <a:r>
              <a:rPr lang="en-US" sz="4000" dirty="0">
                <a:solidFill>
                  <a:schemeClr val="bg1"/>
                </a:solidFill>
                <a:latin typeface="Montserrat" panose="00000800000000000000" pitchFamily="2" charset="0"/>
              </a:rPr>
              <a:t>Ephesians 6:18 </a:t>
            </a:r>
          </a:p>
          <a:p>
            <a:endParaRPr lang="en-US" sz="2800" dirty="0">
              <a:solidFill>
                <a:schemeClr val="bg1"/>
              </a:solidFill>
              <a:latin typeface="Montserrat" panose="00000800000000000000" pitchFamily="2" charset="0"/>
            </a:endParaRPr>
          </a:p>
          <a:p>
            <a:r>
              <a:rPr lang="en-US" sz="2800" dirty="0">
                <a:solidFill>
                  <a:schemeClr val="bg1"/>
                </a:solidFill>
                <a:latin typeface="Montserrat" panose="00000800000000000000" pitchFamily="2" charset="0"/>
              </a:rPr>
              <a:t>praying always with all prayer and supplication in the Spirit, </a:t>
            </a:r>
            <a:r>
              <a:rPr lang="en-US" sz="2800" dirty="0">
                <a:solidFill>
                  <a:srgbClr val="FFFF00"/>
                </a:solidFill>
                <a:latin typeface="Montserrat" panose="00000800000000000000" pitchFamily="2" charset="0"/>
              </a:rPr>
              <a:t>being watchful to this end</a:t>
            </a:r>
            <a:r>
              <a:rPr lang="en-US" sz="2800" dirty="0">
                <a:solidFill>
                  <a:schemeClr val="bg1"/>
                </a:solidFill>
                <a:latin typeface="Montserrat" panose="00000800000000000000" pitchFamily="2" charset="0"/>
              </a:rPr>
              <a:t> with all perseverance and supplication for all the saints—</a:t>
            </a:r>
            <a:endParaRPr lang="en-IN" sz="28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95496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38B3C-464A-49C4-BEAA-2E0AFA666F30}"/>
              </a:ext>
            </a:extLst>
          </p:cNvPr>
          <p:cNvSpPr txBox="1"/>
          <p:nvPr/>
        </p:nvSpPr>
        <p:spPr>
          <a:xfrm>
            <a:off x="831130" y="433634"/>
            <a:ext cx="10529740" cy="3908762"/>
          </a:xfrm>
          <a:prstGeom prst="rect">
            <a:avLst/>
          </a:prstGeom>
          <a:noFill/>
        </p:spPr>
        <p:txBody>
          <a:bodyPr wrap="square" rtlCol="0">
            <a:spAutoFit/>
          </a:bodyPr>
          <a:lstStyle/>
          <a:p>
            <a:pPr algn="ctr"/>
            <a:r>
              <a:rPr lang="en-US" sz="3600" dirty="0">
                <a:solidFill>
                  <a:schemeClr val="bg1"/>
                </a:solidFill>
                <a:latin typeface="Montserrat" panose="00000800000000000000" pitchFamily="2" charset="0"/>
              </a:rPr>
              <a:t>WATCH</a:t>
            </a:r>
          </a:p>
          <a:p>
            <a:endParaRPr lang="en-US" sz="4000" dirty="0">
              <a:solidFill>
                <a:schemeClr val="bg1"/>
              </a:solidFill>
              <a:latin typeface="Montserrat" panose="00000800000000000000" pitchFamily="2" charset="0"/>
            </a:endParaRPr>
          </a:p>
          <a:p>
            <a:endParaRPr lang="en-US" sz="2800" dirty="0">
              <a:solidFill>
                <a:schemeClr val="bg1"/>
              </a:solidFill>
              <a:latin typeface="Montserrat" panose="00000800000000000000" pitchFamily="2" charset="0"/>
            </a:endParaRPr>
          </a:p>
          <a:p>
            <a:pPr lvl="8"/>
            <a:r>
              <a:rPr lang="en-US" sz="3600" dirty="0">
                <a:solidFill>
                  <a:schemeClr val="bg1"/>
                </a:solidFill>
                <a:latin typeface="Montserrat" panose="00000800000000000000" pitchFamily="2" charset="0"/>
              </a:rPr>
              <a:t>being on guard</a:t>
            </a:r>
          </a:p>
          <a:p>
            <a:pPr lvl="8"/>
            <a:r>
              <a:rPr lang="en-US" sz="3600" dirty="0">
                <a:solidFill>
                  <a:schemeClr val="bg1"/>
                </a:solidFill>
                <a:latin typeface="Montserrat" panose="00000800000000000000" pitchFamily="2" charset="0"/>
              </a:rPr>
              <a:t>being awake</a:t>
            </a:r>
          </a:p>
          <a:p>
            <a:pPr lvl="8"/>
            <a:r>
              <a:rPr lang="en-US" sz="3600" dirty="0">
                <a:solidFill>
                  <a:schemeClr val="bg1"/>
                </a:solidFill>
                <a:latin typeface="Montserrat" panose="00000800000000000000" pitchFamily="2" charset="0"/>
              </a:rPr>
              <a:t>being intent</a:t>
            </a:r>
          </a:p>
          <a:p>
            <a:pPr lvl="8"/>
            <a:r>
              <a:rPr lang="en-US" sz="3600" dirty="0">
                <a:solidFill>
                  <a:schemeClr val="bg1"/>
                </a:solidFill>
                <a:latin typeface="Montserrat" panose="00000800000000000000" pitchFamily="2" charset="0"/>
              </a:rPr>
              <a:t>being sober</a:t>
            </a:r>
            <a:endParaRPr lang="en-IN" sz="3600" dirty="0">
              <a:solidFill>
                <a:schemeClr val="bg1"/>
              </a:solidFill>
              <a:latin typeface="Montserrat" panose="00000800000000000000" pitchFamily="2" charset="0"/>
            </a:endParaRPr>
          </a:p>
        </p:txBody>
      </p:sp>
    </p:spTree>
    <p:extLst>
      <p:ext uri="{BB962C8B-B14F-4D97-AF65-F5344CB8AC3E}">
        <p14:creationId xmlns:p14="http://schemas.microsoft.com/office/powerpoint/2010/main" val="1355566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780</Words>
  <Application>Microsoft Office PowerPoint</Application>
  <PresentationFormat>Widescreen</PresentationFormat>
  <Paragraphs>167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ashish.raichur@gmail.com</dc:creator>
  <cp:lastModifiedBy>ashish.raichur@gmail.com</cp:lastModifiedBy>
  <cp:revision>34</cp:revision>
  <dcterms:created xsi:type="dcterms:W3CDTF">2020-11-07T04:27:27Z</dcterms:created>
  <dcterms:modified xsi:type="dcterms:W3CDTF">2020-11-07T05:54:55Z</dcterms:modified>
</cp:coreProperties>
</file>