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58" r:id="rId6"/>
    <p:sldId id="260" r:id="rId7"/>
    <p:sldId id="282" r:id="rId8"/>
    <p:sldId id="266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-02-09-Overcoming-Fear-Part-2-Ppt-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-02-09-Overcoming-Fear-Part-2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5472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HOW FEAR AFFECTS US?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9718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#4, FEAR ROBS US OF FAITH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5472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HOW FEAR AFFECTS US?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9718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#5, FEAR SPREADS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HOW TO CONQUER OUR FEARS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- A BIBLICAL APPROACH: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6764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1, CONFRONT IT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2, CALL ON GOD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3, CONFESS THE PROMISES OF GOD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4, CAST DOWN WRONG THOUGHTS AND IMAGINATIONS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5, COMMUNE WITH GOD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9238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1, CONFRONT 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Isaiah 41:10  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Fear not, for I am with you; Be not dismayed, for I am your God. I will strengthen you, Yes, I will help you, I will uphold you with My righteous right hand.'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9238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2, CALL ON GOD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38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Psalm 34:4  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I sought the LORD, and He heard me, And delivered me from all my fears.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9238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2, CALL ON GOD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Psalm 56:3-4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3 Whenever I am afraid, I will trust in You. 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4 In God (I will praise His word), In God I have put my trust; I will not fear. What can flesh do to 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9238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3, CONFESS THE PROMISES OF GOD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85633"/>
            <a:ext cx="838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Ephesians 6:17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And take the helmet of salvation, and the sword of the Spirit, which is the word of God;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9238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3, CONFESS THE PROMISES OF GOD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3622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Romans 10:6-10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6 But the righteousness of faith speaks in this way, "do not say in your heart, 'who will ascend into heaven?' " (that is, to bring Christ down from above)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9238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3, CONFESS THE PROMISES OF GOD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362200"/>
            <a:ext cx="838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Romans 10:6-10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7 or, " 'who will descend into the abyss?' " (that is, to bring Christ up from the dead).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81200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1 John 5:1,4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1 Whoever believes that Jesus is the Christ is born of God</a:t>
            </a:r>
            <a:r>
              <a:rPr lang="en-US" sz="4400" i="1" dirty="0" smtClean="0">
                <a:solidFill>
                  <a:schemeClr val="bg1"/>
                </a:solidFill>
              </a:rPr>
              <a:t>,...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9238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3, CONFESS THE PROMISES OF GOD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362200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Romans 10:6-10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8 But what does it say? "the Word is near you, in your mouth and in your heart" (that is, the word of faith which we preach):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9238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3, CONFESS THE PROMISES OF GOD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362200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Romans 10:6-10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9 that if you confess with your mouth the Lord Jesus and believe in your heart that God has raised Him from the dead, you will be saved.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9238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3, CONFESS THE PROMISES OF GOD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362200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Romans 10:6-10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10 For with the heart one believes unto righteousness, and with the mouth confession is made unto salvation.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23105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Overcoming </a:t>
            </a:r>
            <a:r>
              <a:rPr lang="en-US" sz="4400" i="1" dirty="0" smtClean="0">
                <a:solidFill>
                  <a:schemeClr val="bg1"/>
                </a:solidFill>
              </a:rPr>
              <a:t>fear of new challenges</a:t>
            </a:r>
          </a:p>
          <a:p>
            <a:endParaRPr lang="en-US" sz="4400" i="1" dirty="0" smtClean="0">
              <a:solidFill>
                <a:schemeClr val="bg1"/>
              </a:solidFill>
            </a:endParaRPr>
          </a:p>
          <a:p>
            <a:r>
              <a:rPr lang="en-US" sz="4400" i="1" dirty="0" smtClean="0">
                <a:solidFill>
                  <a:schemeClr val="bg1"/>
                </a:solidFill>
              </a:rPr>
              <a:t>Isaiah 41:10  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Fear not, for I am with you; Be not dismayed, for I am your God. I will strengthen you, Yes, I will help you, I will uphold you with My righteous right hand.'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23105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Overcoming fear of the future </a:t>
            </a:r>
          </a:p>
          <a:p>
            <a:endParaRPr lang="en-US" sz="4400" i="1" dirty="0" smtClean="0">
              <a:solidFill>
                <a:schemeClr val="bg1"/>
              </a:solidFill>
            </a:endParaRPr>
          </a:p>
          <a:p>
            <a:r>
              <a:rPr lang="en-US" sz="4400" i="1" dirty="0" smtClean="0">
                <a:solidFill>
                  <a:schemeClr val="bg1"/>
                </a:solidFill>
              </a:rPr>
              <a:t>Jeremiah 29:11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For I know the thoughts that I think toward you, says the LORD, thoughts of peace and not of evil, to give you a future and a hope.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23105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Overcoming fear of failure </a:t>
            </a:r>
          </a:p>
          <a:p>
            <a:endParaRPr lang="en-US" sz="4400" i="1" dirty="0" smtClean="0">
              <a:solidFill>
                <a:schemeClr val="bg1"/>
              </a:solidFill>
            </a:endParaRPr>
          </a:p>
          <a:p>
            <a:r>
              <a:rPr lang="en-US" sz="4400" i="1" dirty="0" smtClean="0">
                <a:solidFill>
                  <a:schemeClr val="bg1"/>
                </a:solidFill>
              </a:rPr>
              <a:t>Psalm 1:3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He shall be like a tree Planted by the rivers of water, That brings forth its fruit in its season, Whose leaf also shall not wither; And whatever he does shall prosper.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23105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Overcoming fear of disaster </a:t>
            </a:r>
          </a:p>
          <a:p>
            <a:endParaRPr lang="en-US" sz="4400" i="1" dirty="0" smtClean="0">
              <a:solidFill>
                <a:schemeClr val="bg1"/>
              </a:solidFill>
            </a:endParaRPr>
          </a:p>
          <a:p>
            <a:r>
              <a:rPr lang="en-US" sz="4400" i="1" dirty="0" smtClean="0">
                <a:solidFill>
                  <a:schemeClr val="bg1"/>
                </a:solidFill>
              </a:rPr>
              <a:t>Psalm </a:t>
            </a:r>
            <a:r>
              <a:rPr lang="en-US" sz="4400" i="1" dirty="0" smtClean="0">
                <a:solidFill>
                  <a:schemeClr val="bg1"/>
                </a:solidFill>
              </a:rPr>
              <a:t>91:7</a:t>
            </a:r>
            <a:endParaRPr lang="en-US" sz="4400" i="1" dirty="0" smtClean="0">
              <a:solidFill>
                <a:schemeClr val="bg1"/>
              </a:solidFill>
            </a:endParaRPr>
          </a:p>
          <a:p>
            <a:r>
              <a:rPr lang="en-US" sz="4400" i="1" dirty="0" smtClean="0">
                <a:solidFill>
                  <a:schemeClr val="bg1"/>
                </a:solidFill>
              </a:rPr>
              <a:t>A </a:t>
            </a:r>
            <a:r>
              <a:rPr lang="en-US" sz="4400" i="1" dirty="0" smtClean="0">
                <a:solidFill>
                  <a:schemeClr val="bg1"/>
                </a:solidFill>
              </a:rPr>
              <a:t>thousand may fall at your side, And ten thousand at your right hand; But it shall not come near you.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23105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Overcoming fear of sickness</a:t>
            </a:r>
          </a:p>
          <a:p>
            <a:pPr algn="ctr"/>
            <a:endParaRPr lang="en-US" sz="4400" i="1" dirty="0" smtClean="0">
              <a:solidFill>
                <a:schemeClr val="bg1"/>
              </a:solidFill>
            </a:endParaRPr>
          </a:p>
          <a:p>
            <a:r>
              <a:rPr lang="en-US" sz="4400" i="1" dirty="0" smtClean="0">
                <a:solidFill>
                  <a:schemeClr val="bg1"/>
                </a:solidFill>
              </a:rPr>
              <a:t>Psalm 91:10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No </a:t>
            </a:r>
            <a:r>
              <a:rPr lang="en-US" sz="4400" i="1" dirty="0" smtClean="0">
                <a:solidFill>
                  <a:schemeClr val="bg1"/>
                </a:solidFill>
              </a:rPr>
              <a:t>evil shall befall you, Nor shall any plague come near your dwelling;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23105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Overcoming fear of premature death</a:t>
            </a:r>
          </a:p>
          <a:p>
            <a:endParaRPr lang="en-US" sz="4400" i="1" dirty="0" smtClean="0">
              <a:solidFill>
                <a:schemeClr val="bg1"/>
              </a:solidFill>
            </a:endParaRPr>
          </a:p>
          <a:p>
            <a:r>
              <a:rPr lang="en-US" sz="4400" i="1" dirty="0" smtClean="0">
                <a:solidFill>
                  <a:schemeClr val="bg1"/>
                </a:solidFill>
              </a:rPr>
              <a:t>Psalm 91:16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With long life I will satisfy him, And show him My salvation."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23105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Overcoming fear of rejection </a:t>
            </a:r>
          </a:p>
          <a:p>
            <a:endParaRPr lang="en-US" sz="4400" i="1" dirty="0" smtClean="0">
              <a:solidFill>
                <a:schemeClr val="bg1"/>
              </a:solidFill>
            </a:endParaRPr>
          </a:p>
          <a:p>
            <a:r>
              <a:rPr lang="en-US" sz="4400" i="1" dirty="0" smtClean="0">
                <a:solidFill>
                  <a:schemeClr val="bg1"/>
                </a:solidFill>
              </a:rPr>
              <a:t>Isaiah 50:7  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"For the Lord GOD will help Me; Therefore I will not be disgraced; Therefore I have set My face like a flint, And I know that I will not be ashamed.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81200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1 John 5:1,4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4 </a:t>
            </a:r>
            <a:r>
              <a:rPr lang="en-US" sz="4400" i="1" dirty="0" smtClean="0">
                <a:solidFill>
                  <a:schemeClr val="bg1"/>
                </a:solidFill>
              </a:rPr>
              <a:t>For whatever is born of God overcomes the world. And this is the victory that has overcome the world—our faith. 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23105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Overcoming fear of death </a:t>
            </a:r>
          </a:p>
          <a:p>
            <a:endParaRPr lang="en-US" sz="4400" i="1" dirty="0" smtClean="0">
              <a:solidFill>
                <a:schemeClr val="bg1"/>
              </a:solidFill>
            </a:endParaRPr>
          </a:p>
          <a:p>
            <a:r>
              <a:rPr lang="en-US" sz="4400" i="1" dirty="0" smtClean="0">
                <a:solidFill>
                  <a:schemeClr val="bg1"/>
                </a:solidFill>
              </a:rPr>
              <a:t>Psalm 23:4  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Yea, though I walk through the valley of the shadow of death, I will fear no evil; For You are with me; Your rod and Your staff, they comfort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23105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Overcoming fear of persecution</a:t>
            </a:r>
          </a:p>
          <a:p>
            <a:endParaRPr lang="en-US" sz="4400" i="1" dirty="0" smtClean="0">
              <a:solidFill>
                <a:schemeClr val="bg1"/>
              </a:solidFill>
            </a:endParaRPr>
          </a:p>
          <a:p>
            <a:r>
              <a:rPr lang="en-US" sz="4400" i="1" dirty="0" smtClean="0">
                <a:solidFill>
                  <a:schemeClr val="bg1"/>
                </a:solidFill>
              </a:rPr>
              <a:t>Romans 1:16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For I am not ashamed of the gospel of Christ, for it is the power of God to salvation for everyone who believes, for the Jew first and also for the Greek.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23105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4, CAST DOWN WRONG THOUGHTS AND IMAGINATIONS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200400"/>
            <a:ext cx="838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2 Corinthians 10:4-5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4 For the weapons of our warfare are not carnal but mighty in God for pulling down strongholds,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23105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4, CAST DOWN WRONG THOUGHTS AND IMAGINATIONS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7432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2 Corinthians 10:4-5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5 casting down arguments and every high thing that exalts itself against the knowledge of God, bringing every thought into captivity to the obedience of Christ,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2310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5, COMMUNE WITH GOD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590800"/>
            <a:ext cx="838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Proverbs 3:25-26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25 Do not be afraid of sudden terror, Nor of trouble from the wicked when it comes;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2310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5, COMMUNE WITH GOD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590800"/>
            <a:ext cx="838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Proverbs 3:25-26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26 </a:t>
            </a:r>
            <a:r>
              <a:rPr lang="en-US" sz="4400" i="1" dirty="0" smtClean="0">
                <a:solidFill>
                  <a:schemeClr val="bg1"/>
                </a:solidFill>
              </a:rPr>
              <a:t>For the LORD will be your confidence, And will keep your foot from being caught. </a:t>
            </a:r>
            <a:endParaRPr lang="en-US" sz="44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2310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5, COMMUNE WITH GOD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590800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Psalm 32:7  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You are my hiding place; You shall preserve me from trouble; You shall surround me with songs of deliverance. Selah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6764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1, CONFRONT IT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2, CALL ON GOD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3, CONFESS THE PROMISES OF GOD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4, CAST DOWN WRONG THOUGHTS AND IMAGINATIONS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5, COMMUNE WITH GOD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81200"/>
            <a:ext cx="838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I AM BORN OF GOD </a:t>
            </a:r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AND </a:t>
            </a:r>
            <a:r>
              <a:rPr lang="en-US" sz="4400" dirty="0" smtClean="0">
                <a:solidFill>
                  <a:schemeClr val="bg1"/>
                </a:solidFill>
              </a:rPr>
              <a:t>I OVERCOME THIS WORLD AND ALL THAT IS IN IT. </a:t>
            </a:r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I </a:t>
            </a:r>
            <a:r>
              <a:rPr lang="en-US" sz="4400" dirty="0" smtClean="0">
                <a:solidFill>
                  <a:schemeClr val="bg1"/>
                </a:solidFill>
              </a:rPr>
              <a:t>OVERCOME BY FAITH.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81200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1 John 4:4</a:t>
            </a:r>
          </a:p>
          <a:p>
            <a:r>
              <a:rPr lang="en-US" sz="4400" i="1" dirty="0" smtClean="0">
                <a:solidFill>
                  <a:schemeClr val="bg1"/>
                </a:solidFill>
              </a:rPr>
              <a:t>You are of God, little children, and have overcome them, because He who is in you is greater than he who is in the world.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81200"/>
            <a:ext cx="838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JESUS WHO IS IN ME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IS GREATER THAN ANYTHING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OR ANY DEMONIC POWER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THAT I FACE IN THIS WORLD.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5472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HOW FEAR AFFECTS US?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9718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#1, FEAR ENSLAVES,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PARALYZES AND CRIPPLES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5472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HOW FEAR AFFECTS US?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9718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#2, FEAR DEMORALIZES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AND ROBS DESTINY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5472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HOW FEAR AFFECTS US?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9718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#3, FEAR ATTRACTS THE NEGATIVE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1063</Words>
  <Application>Microsoft Office PowerPoint</Application>
  <PresentationFormat>On-screen Show (4:3)</PresentationFormat>
  <Paragraphs>116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66</cp:revision>
  <dcterms:created xsi:type="dcterms:W3CDTF">2006-08-16T00:00:00Z</dcterms:created>
  <dcterms:modified xsi:type="dcterms:W3CDTF">2020-02-08T13:49:20Z</dcterms:modified>
</cp:coreProperties>
</file>