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05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20-01-26-Blessed-PPT-Background-With-Title.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20-01-26-Blessed-PPT-Cover.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1" cy="769441"/>
          </a:xfrm>
          <a:prstGeom prst="rect">
            <a:avLst/>
          </a:prstGeom>
          <a:noFill/>
        </p:spPr>
        <p:txBody>
          <a:bodyPr wrap="square" rtlCol="0">
            <a:spAutoFit/>
          </a:bodyPr>
          <a:lstStyle/>
          <a:p>
            <a:r>
              <a:rPr lang="en-US" sz="4400" dirty="0">
                <a:solidFill>
                  <a:schemeClr val="bg1"/>
                </a:solidFill>
              </a:rPr>
              <a:t>AND MORE BLESSING!</a:t>
            </a:r>
          </a:p>
        </p:txBody>
      </p:sp>
      <p:sp>
        <p:nvSpPr>
          <p:cNvPr id="3" name="TextBox 2"/>
          <p:cNvSpPr txBox="1"/>
          <p:nvPr/>
        </p:nvSpPr>
        <p:spPr>
          <a:xfrm>
            <a:off x="381000" y="2209800"/>
            <a:ext cx="8382001" cy="2862322"/>
          </a:xfrm>
          <a:prstGeom prst="rect">
            <a:avLst/>
          </a:prstGeom>
          <a:noFill/>
        </p:spPr>
        <p:txBody>
          <a:bodyPr wrap="square" rtlCol="0">
            <a:spAutoFit/>
          </a:bodyPr>
          <a:lstStyle/>
          <a:p>
            <a:r>
              <a:rPr lang="en-US" sz="3600" i="1" dirty="0">
                <a:solidFill>
                  <a:schemeClr val="bg1"/>
                </a:solidFill>
              </a:rPr>
              <a:t>Ephesians 1:3</a:t>
            </a:r>
          </a:p>
          <a:p>
            <a:r>
              <a:rPr lang="en-US" sz="3600" i="1" dirty="0">
                <a:solidFill>
                  <a:schemeClr val="bg1"/>
                </a:solidFill>
              </a:rPr>
              <a:t>Blessed be the God and Father of our Lord Jesus Christ, who has blessed us with every spiritual blessing in the heavenly places in Christ,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1" cy="769441"/>
          </a:xfrm>
          <a:prstGeom prst="rect">
            <a:avLst/>
          </a:prstGeom>
          <a:noFill/>
        </p:spPr>
        <p:txBody>
          <a:bodyPr wrap="square" rtlCol="0">
            <a:spAutoFit/>
          </a:bodyPr>
          <a:lstStyle/>
          <a:p>
            <a:r>
              <a:rPr lang="en-US" sz="4400" dirty="0">
                <a:solidFill>
                  <a:schemeClr val="bg1"/>
                </a:solidFill>
              </a:rPr>
              <a:t>WE RECEIVE BY FAITH</a:t>
            </a:r>
          </a:p>
        </p:txBody>
      </p:sp>
      <p:sp>
        <p:nvSpPr>
          <p:cNvPr id="3" name="TextBox 2"/>
          <p:cNvSpPr txBox="1"/>
          <p:nvPr/>
        </p:nvSpPr>
        <p:spPr>
          <a:xfrm>
            <a:off x="381000" y="2209800"/>
            <a:ext cx="8382001" cy="2862322"/>
          </a:xfrm>
          <a:prstGeom prst="rect">
            <a:avLst/>
          </a:prstGeom>
          <a:noFill/>
        </p:spPr>
        <p:txBody>
          <a:bodyPr wrap="square" rtlCol="0">
            <a:spAutoFit/>
          </a:bodyPr>
          <a:lstStyle/>
          <a:p>
            <a:r>
              <a:rPr lang="en-US" sz="3600" i="1" dirty="0">
                <a:solidFill>
                  <a:schemeClr val="bg1"/>
                </a:solidFill>
              </a:rPr>
              <a:t>Galatians 3:13-14</a:t>
            </a:r>
          </a:p>
          <a:p>
            <a:r>
              <a:rPr lang="en-US" sz="3600" i="1" dirty="0">
                <a:solidFill>
                  <a:schemeClr val="bg1"/>
                </a:solidFill>
              </a:rPr>
              <a:t>13 Christ has redeemed us from the curse of the law, having become a curse for us..</a:t>
            </a:r>
          </a:p>
          <a:p>
            <a:r>
              <a:rPr lang="en-US" sz="3600" i="1" dirty="0">
                <a:solidFill>
                  <a:schemeClr val="bg1"/>
                </a:solidFill>
              </a:rPr>
              <a:t>14 ....that we might </a:t>
            </a:r>
            <a:r>
              <a:rPr lang="en-US" sz="3600" i="1" u="sng" dirty="0">
                <a:solidFill>
                  <a:schemeClr val="bg1"/>
                </a:solidFill>
              </a:rPr>
              <a:t>receive</a:t>
            </a:r>
            <a:r>
              <a:rPr lang="en-US" sz="3600" i="1" dirty="0">
                <a:solidFill>
                  <a:schemeClr val="bg1"/>
                </a:solidFill>
              </a:rPr>
              <a:t> the promise of the Spirit </a:t>
            </a:r>
            <a:r>
              <a:rPr lang="en-US" sz="3600" i="1" u="sng" dirty="0">
                <a:solidFill>
                  <a:schemeClr val="bg1"/>
                </a:solidFill>
              </a:rPr>
              <a:t>through faith</a:t>
            </a:r>
            <a:r>
              <a:rPr lang="en-US" sz="3600" i="1" dirty="0">
                <a:solidFill>
                  <a:schemeClr val="bg1"/>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382001" cy="5078313"/>
          </a:xfrm>
          <a:prstGeom prst="rect">
            <a:avLst/>
          </a:prstGeom>
          <a:noFill/>
        </p:spPr>
        <p:txBody>
          <a:bodyPr wrap="square" rtlCol="0">
            <a:spAutoFit/>
          </a:bodyPr>
          <a:lstStyle/>
          <a:p>
            <a:r>
              <a:rPr lang="en-US" sz="3600" i="1" dirty="0">
                <a:solidFill>
                  <a:schemeClr val="bg1"/>
                </a:solidFill>
              </a:rPr>
              <a:t>Galatians 3:13-14</a:t>
            </a:r>
          </a:p>
          <a:p>
            <a:r>
              <a:rPr lang="en-US" sz="3600" i="1" dirty="0">
                <a:solidFill>
                  <a:schemeClr val="bg1"/>
                </a:solidFill>
              </a:rPr>
              <a:t>13 Christ has redeemed us from the curse of the law, having become a curse for us (for it is written, "Cursed is everyone who hands on a tree"), </a:t>
            </a:r>
          </a:p>
          <a:p>
            <a:r>
              <a:rPr lang="en-US" sz="3600" i="1" dirty="0">
                <a:solidFill>
                  <a:schemeClr val="bg1"/>
                </a:solidFill>
              </a:rPr>
              <a:t>14 that the blessing of Abraham might come upon the Gentiles in Christ Jesus, that we might receive the promise of the Spirit through faith.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382001" cy="5078313"/>
          </a:xfrm>
          <a:prstGeom prst="rect">
            <a:avLst/>
          </a:prstGeom>
          <a:noFill/>
        </p:spPr>
        <p:txBody>
          <a:bodyPr wrap="square" rtlCol="0">
            <a:spAutoFit/>
          </a:bodyPr>
          <a:lstStyle/>
          <a:p>
            <a:r>
              <a:rPr lang="en-US" sz="3600" i="1" dirty="0">
                <a:solidFill>
                  <a:schemeClr val="bg1"/>
                </a:solidFill>
              </a:rPr>
              <a:t>Galatians 3:13-14</a:t>
            </a:r>
          </a:p>
          <a:p>
            <a:r>
              <a:rPr lang="en-US" sz="3600" i="1" dirty="0">
                <a:solidFill>
                  <a:schemeClr val="bg1"/>
                </a:solidFill>
              </a:rPr>
              <a:t>13 Christ has redeemed us from the curse of the law, having become a curse for us (for it is written, "Cursed is everyone who hangs on a tree"), </a:t>
            </a:r>
          </a:p>
          <a:p>
            <a:r>
              <a:rPr lang="en-US" sz="3600" i="1" dirty="0">
                <a:solidFill>
                  <a:schemeClr val="bg1"/>
                </a:solidFill>
              </a:rPr>
              <a:t>14 that the blessing of Abraham might come upon the Gentiles in Christ Jesus, that we might receive the promise of the Spirit through faith.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1" cy="769441"/>
          </a:xfrm>
          <a:prstGeom prst="rect">
            <a:avLst/>
          </a:prstGeom>
          <a:noFill/>
        </p:spPr>
        <p:txBody>
          <a:bodyPr wrap="square" rtlCol="0">
            <a:spAutoFit/>
          </a:bodyPr>
          <a:lstStyle/>
          <a:p>
            <a:r>
              <a:rPr lang="en-US" sz="4400" dirty="0">
                <a:solidFill>
                  <a:schemeClr val="bg1"/>
                </a:solidFill>
              </a:rPr>
              <a:t>HOW HE DID IT</a:t>
            </a:r>
          </a:p>
        </p:txBody>
      </p:sp>
      <p:sp>
        <p:nvSpPr>
          <p:cNvPr id="3" name="TextBox 2"/>
          <p:cNvSpPr txBox="1"/>
          <p:nvPr/>
        </p:nvSpPr>
        <p:spPr>
          <a:xfrm>
            <a:off x="381000" y="1371600"/>
            <a:ext cx="8382001" cy="1754326"/>
          </a:xfrm>
          <a:prstGeom prst="rect">
            <a:avLst/>
          </a:prstGeom>
          <a:noFill/>
        </p:spPr>
        <p:txBody>
          <a:bodyPr wrap="square" rtlCol="0">
            <a:spAutoFit/>
          </a:bodyPr>
          <a:lstStyle/>
          <a:p>
            <a:r>
              <a:rPr lang="en-US" sz="3600" i="1" dirty="0">
                <a:solidFill>
                  <a:schemeClr val="bg1"/>
                </a:solidFill>
              </a:rPr>
              <a:t>Galatians 3:13-14</a:t>
            </a:r>
          </a:p>
          <a:p>
            <a:r>
              <a:rPr lang="en-US" sz="3600" i="1" dirty="0">
                <a:solidFill>
                  <a:schemeClr val="bg1"/>
                </a:solidFill>
              </a:rPr>
              <a:t>13 Christ has redeemed us from the curse of the law, </a:t>
            </a:r>
            <a:r>
              <a:rPr lang="en-US" sz="3600" i="1" u="sng" dirty="0">
                <a:solidFill>
                  <a:schemeClr val="bg1"/>
                </a:solidFill>
              </a:rPr>
              <a:t>having become a curse for us </a:t>
            </a:r>
            <a:r>
              <a:rPr lang="en-US" sz="3600" i="1" dirty="0">
                <a:solidFill>
                  <a:schemeClr val="bg1"/>
                </a:solidFil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1" cy="769441"/>
          </a:xfrm>
          <a:prstGeom prst="rect">
            <a:avLst/>
          </a:prstGeom>
          <a:noFill/>
        </p:spPr>
        <p:txBody>
          <a:bodyPr wrap="square" rtlCol="0">
            <a:spAutoFit/>
          </a:bodyPr>
          <a:lstStyle/>
          <a:p>
            <a:r>
              <a:rPr lang="en-US" sz="4400" dirty="0">
                <a:solidFill>
                  <a:schemeClr val="bg1"/>
                </a:solidFill>
              </a:rPr>
              <a:t>HOW HE DID IT</a:t>
            </a:r>
          </a:p>
        </p:txBody>
      </p:sp>
      <p:sp>
        <p:nvSpPr>
          <p:cNvPr id="3" name="TextBox 2"/>
          <p:cNvSpPr txBox="1"/>
          <p:nvPr/>
        </p:nvSpPr>
        <p:spPr>
          <a:xfrm>
            <a:off x="381000" y="1073289"/>
            <a:ext cx="8382001" cy="5632311"/>
          </a:xfrm>
          <a:prstGeom prst="rect">
            <a:avLst/>
          </a:prstGeom>
          <a:noFill/>
        </p:spPr>
        <p:txBody>
          <a:bodyPr wrap="square" rtlCol="0">
            <a:spAutoFit/>
          </a:bodyPr>
          <a:lstStyle/>
          <a:p>
            <a:r>
              <a:rPr lang="en-US" sz="3600" i="1" dirty="0">
                <a:solidFill>
                  <a:schemeClr val="bg1"/>
                </a:solidFill>
              </a:rPr>
              <a:t>Deuteronomy 21:22-23</a:t>
            </a:r>
          </a:p>
          <a:p>
            <a:r>
              <a:rPr lang="en-US" sz="3600" i="1" dirty="0">
                <a:solidFill>
                  <a:schemeClr val="bg1"/>
                </a:solidFill>
              </a:rPr>
              <a:t>22 "If a man has committed a sin deserving of death, and he is put to death, and you hang him on a tree, </a:t>
            </a:r>
          </a:p>
          <a:p>
            <a:r>
              <a:rPr lang="en-US" sz="3600" i="1" dirty="0">
                <a:solidFill>
                  <a:schemeClr val="bg1"/>
                </a:solidFill>
              </a:rPr>
              <a:t>23 his body shall not remain overnight on the tree, but you shall surely bury him that day, so that you do not defile the land which the LORD your God is giving you as an inheritance; for he who is hanged is accursed of God.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1" cy="1446550"/>
          </a:xfrm>
          <a:prstGeom prst="rect">
            <a:avLst/>
          </a:prstGeom>
          <a:noFill/>
        </p:spPr>
        <p:txBody>
          <a:bodyPr wrap="square" rtlCol="0">
            <a:spAutoFit/>
          </a:bodyPr>
          <a:lstStyle/>
          <a:p>
            <a:r>
              <a:rPr lang="en-US" sz="4400" dirty="0">
                <a:solidFill>
                  <a:schemeClr val="bg1"/>
                </a:solidFill>
              </a:rPr>
              <a:t>WHAT THE CURSE OF LAW INCLUDED</a:t>
            </a:r>
          </a:p>
        </p:txBody>
      </p:sp>
      <p:sp>
        <p:nvSpPr>
          <p:cNvPr id="3" name="TextBox 2"/>
          <p:cNvSpPr txBox="1"/>
          <p:nvPr/>
        </p:nvSpPr>
        <p:spPr>
          <a:xfrm>
            <a:off x="381000" y="2209800"/>
            <a:ext cx="8382001" cy="3416320"/>
          </a:xfrm>
          <a:prstGeom prst="rect">
            <a:avLst/>
          </a:prstGeom>
          <a:noFill/>
        </p:spPr>
        <p:txBody>
          <a:bodyPr wrap="square" rtlCol="0">
            <a:spAutoFit/>
          </a:bodyPr>
          <a:lstStyle/>
          <a:p>
            <a:r>
              <a:rPr lang="en-US" sz="3600" dirty="0">
                <a:solidFill>
                  <a:schemeClr val="bg1"/>
                </a:solidFill>
              </a:rPr>
              <a:t>Deuteronomy 28</a:t>
            </a:r>
          </a:p>
          <a:p>
            <a:endParaRPr lang="en-US" sz="3600" dirty="0">
              <a:solidFill>
                <a:schemeClr val="bg1"/>
              </a:solidFill>
            </a:endParaRPr>
          </a:p>
          <a:p>
            <a:r>
              <a:rPr lang="en-US" sz="3600" dirty="0">
                <a:solidFill>
                  <a:schemeClr val="bg1"/>
                </a:solidFill>
              </a:rPr>
              <a:t>The curse include: poverty, plague, confusion, all sickness, disease, mental and emotional distress, failure, defeat, every kind of sickness not listed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1" cy="769441"/>
          </a:xfrm>
          <a:prstGeom prst="rect">
            <a:avLst/>
          </a:prstGeom>
          <a:noFill/>
        </p:spPr>
        <p:txBody>
          <a:bodyPr wrap="square" rtlCol="0">
            <a:spAutoFit/>
          </a:bodyPr>
          <a:lstStyle/>
          <a:p>
            <a:r>
              <a:rPr lang="en-US" sz="4400" dirty="0">
                <a:solidFill>
                  <a:schemeClr val="bg1"/>
                </a:solidFill>
              </a:rPr>
              <a:t>YOU ARE REDEEMED!</a:t>
            </a:r>
          </a:p>
        </p:txBody>
      </p:sp>
      <p:sp>
        <p:nvSpPr>
          <p:cNvPr id="3" name="TextBox 2"/>
          <p:cNvSpPr txBox="1"/>
          <p:nvPr/>
        </p:nvSpPr>
        <p:spPr>
          <a:xfrm>
            <a:off x="381000" y="2209800"/>
            <a:ext cx="8382001" cy="2308324"/>
          </a:xfrm>
          <a:prstGeom prst="rect">
            <a:avLst/>
          </a:prstGeom>
          <a:noFill/>
        </p:spPr>
        <p:txBody>
          <a:bodyPr wrap="square" rtlCol="0">
            <a:spAutoFit/>
          </a:bodyPr>
          <a:lstStyle/>
          <a:p>
            <a:r>
              <a:rPr lang="en-US" sz="3600" i="1" dirty="0">
                <a:solidFill>
                  <a:schemeClr val="bg1"/>
                </a:solidFill>
              </a:rPr>
              <a:t>Psalm 107:2</a:t>
            </a:r>
          </a:p>
          <a:p>
            <a:r>
              <a:rPr lang="en-US" sz="3600" i="1" dirty="0">
                <a:solidFill>
                  <a:schemeClr val="bg1"/>
                </a:solidFill>
              </a:rPr>
              <a:t>Let the redeemed of the LORD say so, Whom He has redeemed from the hand of the enemy,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1" cy="769441"/>
          </a:xfrm>
          <a:prstGeom prst="rect">
            <a:avLst/>
          </a:prstGeom>
          <a:noFill/>
        </p:spPr>
        <p:txBody>
          <a:bodyPr wrap="square" rtlCol="0">
            <a:spAutoFit/>
          </a:bodyPr>
          <a:lstStyle/>
          <a:p>
            <a:r>
              <a:rPr lang="en-US" sz="4400" dirty="0">
                <a:solidFill>
                  <a:schemeClr val="bg1"/>
                </a:solidFill>
              </a:rPr>
              <a:t>THE BLESSING OF ABRAHAM</a:t>
            </a:r>
          </a:p>
        </p:txBody>
      </p:sp>
      <p:sp>
        <p:nvSpPr>
          <p:cNvPr id="3" name="TextBox 2"/>
          <p:cNvSpPr txBox="1"/>
          <p:nvPr/>
        </p:nvSpPr>
        <p:spPr>
          <a:xfrm>
            <a:off x="381000" y="2209800"/>
            <a:ext cx="8382001" cy="2862322"/>
          </a:xfrm>
          <a:prstGeom prst="rect">
            <a:avLst/>
          </a:prstGeom>
          <a:noFill/>
        </p:spPr>
        <p:txBody>
          <a:bodyPr wrap="square" rtlCol="0">
            <a:spAutoFit/>
          </a:bodyPr>
          <a:lstStyle/>
          <a:p>
            <a:r>
              <a:rPr lang="en-US" sz="3600" i="1" dirty="0">
                <a:solidFill>
                  <a:schemeClr val="bg1"/>
                </a:solidFill>
              </a:rPr>
              <a:t>Galatians 3:13-14</a:t>
            </a:r>
          </a:p>
          <a:p>
            <a:r>
              <a:rPr lang="en-US" sz="3600" i="1" dirty="0">
                <a:solidFill>
                  <a:schemeClr val="bg1"/>
                </a:solidFill>
              </a:rPr>
              <a:t>13 Christ has redeemed us from the curse of the law, having become a curse for us ...</a:t>
            </a:r>
          </a:p>
          <a:p>
            <a:r>
              <a:rPr lang="en-US" sz="3600" i="1" dirty="0">
                <a:solidFill>
                  <a:schemeClr val="bg1"/>
                </a:solidFill>
              </a:rPr>
              <a:t>14 that the blessing of Abraham might come upon the Gentiles in Christ Jesus,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1" cy="769441"/>
          </a:xfrm>
          <a:prstGeom prst="rect">
            <a:avLst/>
          </a:prstGeom>
          <a:noFill/>
        </p:spPr>
        <p:txBody>
          <a:bodyPr wrap="square" rtlCol="0">
            <a:spAutoFit/>
          </a:bodyPr>
          <a:lstStyle/>
          <a:p>
            <a:r>
              <a:rPr lang="en-US" sz="4400" dirty="0">
                <a:solidFill>
                  <a:schemeClr val="bg1"/>
                </a:solidFill>
              </a:rPr>
              <a:t>THE BLESSING OF ABRAHAM</a:t>
            </a:r>
          </a:p>
        </p:txBody>
      </p:sp>
      <p:sp>
        <p:nvSpPr>
          <p:cNvPr id="3" name="TextBox 2"/>
          <p:cNvSpPr txBox="1"/>
          <p:nvPr/>
        </p:nvSpPr>
        <p:spPr>
          <a:xfrm>
            <a:off x="381000" y="2209800"/>
            <a:ext cx="8382001" cy="2862322"/>
          </a:xfrm>
          <a:prstGeom prst="rect">
            <a:avLst/>
          </a:prstGeom>
          <a:noFill/>
        </p:spPr>
        <p:txBody>
          <a:bodyPr wrap="square" rtlCol="0">
            <a:spAutoFit/>
          </a:bodyPr>
          <a:lstStyle/>
          <a:p>
            <a:r>
              <a:rPr lang="en-US" sz="3600" dirty="0">
                <a:solidFill>
                  <a:schemeClr val="bg1"/>
                </a:solidFill>
              </a:rPr>
              <a:t>Blessings in all things</a:t>
            </a:r>
          </a:p>
          <a:p>
            <a:r>
              <a:rPr lang="en-US" sz="3600" dirty="0">
                <a:solidFill>
                  <a:schemeClr val="bg1"/>
                </a:solidFill>
              </a:rPr>
              <a:t>Blessed to be a blessing</a:t>
            </a:r>
          </a:p>
          <a:p>
            <a:r>
              <a:rPr lang="en-US" sz="3600" dirty="0">
                <a:solidFill>
                  <a:schemeClr val="bg1"/>
                </a:solidFill>
              </a:rPr>
              <a:t>Righteousness by faith</a:t>
            </a:r>
          </a:p>
          <a:p>
            <a:r>
              <a:rPr lang="en-US" sz="3600" dirty="0">
                <a:solidFill>
                  <a:schemeClr val="bg1"/>
                </a:solidFill>
              </a:rPr>
              <a:t>Friendship with God</a:t>
            </a:r>
          </a:p>
          <a:p>
            <a:r>
              <a:rPr lang="en-US" sz="3600" dirty="0">
                <a:solidFill>
                  <a:schemeClr val="bg1"/>
                </a:solidFill>
              </a:rPr>
              <a:t>Victory over enemies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1" cy="769441"/>
          </a:xfrm>
          <a:prstGeom prst="rect">
            <a:avLst/>
          </a:prstGeom>
          <a:noFill/>
        </p:spPr>
        <p:txBody>
          <a:bodyPr wrap="square" rtlCol="0">
            <a:spAutoFit/>
          </a:bodyPr>
          <a:lstStyle/>
          <a:p>
            <a:r>
              <a:rPr lang="en-US" sz="4400" dirty="0">
                <a:solidFill>
                  <a:schemeClr val="bg1"/>
                </a:solidFill>
              </a:rPr>
              <a:t>AND MORE BLESSING!</a:t>
            </a:r>
          </a:p>
        </p:txBody>
      </p:sp>
      <p:sp>
        <p:nvSpPr>
          <p:cNvPr id="3" name="TextBox 2"/>
          <p:cNvSpPr txBox="1"/>
          <p:nvPr/>
        </p:nvSpPr>
        <p:spPr>
          <a:xfrm>
            <a:off x="381000" y="2209800"/>
            <a:ext cx="8382001" cy="2862322"/>
          </a:xfrm>
          <a:prstGeom prst="rect">
            <a:avLst/>
          </a:prstGeom>
          <a:noFill/>
        </p:spPr>
        <p:txBody>
          <a:bodyPr wrap="square" rtlCol="0">
            <a:spAutoFit/>
          </a:bodyPr>
          <a:lstStyle/>
          <a:p>
            <a:r>
              <a:rPr lang="en-US" sz="3600" i="1" dirty="0">
                <a:solidFill>
                  <a:schemeClr val="bg1"/>
                </a:solidFill>
              </a:rPr>
              <a:t>Galatians 3:13-14</a:t>
            </a:r>
          </a:p>
          <a:p>
            <a:r>
              <a:rPr lang="en-US" sz="3600" i="1" dirty="0">
                <a:solidFill>
                  <a:schemeClr val="bg1"/>
                </a:solidFill>
              </a:rPr>
              <a:t>13 Christ has redeemed us from the curse of the law, having become a curse for us..</a:t>
            </a:r>
          </a:p>
          <a:p>
            <a:r>
              <a:rPr lang="en-US" sz="3600" i="1" dirty="0">
                <a:solidFill>
                  <a:schemeClr val="bg1"/>
                </a:solidFill>
              </a:rPr>
              <a:t>14 .....</a:t>
            </a:r>
            <a:r>
              <a:rPr lang="en-US" sz="3600" i="1" u="sng" dirty="0">
                <a:solidFill>
                  <a:schemeClr val="bg1"/>
                </a:solidFill>
              </a:rPr>
              <a:t>that we might receive the promise of the Spirit</a:t>
            </a:r>
            <a:r>
              <a:rPr lang="en-US" sz="3600" i="1" dirty="0">
                <a:solidFill>
                  <a:schemeClr val="bg1"/>
                </a:solidFill>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471</Words>
  <Application>Microsoft Office PowerPoint</Application>
  <PresentationFormat>On-screen Show (4:3)</PresentationFormat>
  <Paragraphs>41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Spurgeon B</cp:lastModifiedBy>
  <cp:revision>15</cp:revision>
  <dcterms:created xsi:type="dcterms:W3CDTF">2006-08-16T00:00:00Z</dcterms:created>
  <dcterms:modified xsi:type="dcterms:W3CDTF">2020-01-26T08:13:28Z</dcterms:modified>
</cp:coreProperties>
</file>