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0" r:id="rId25"/>
    <p:sldId id="284" r:id="rId26"/>
    <p:sldId id="279" r:id="rId27"/>
    <p:sldId id="285" r:id="rId28"/>
    <p:sldId id="286" r:id="rId29"/>
    <p:sldId id="287" r:id="rId30"/>
    <p:sldId id="290" r:id="rId31"/>
    <p:sldId id="289"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2019-12-15-Redeem-Your-Gift-PPT-Background-With-Title.jpg"/>
          <p:cNvPicPr>
            <a:picLocks noChangeAspect="1"/>
          </p:cNvPicPr>
          <p:nvPr userDrawn="1"/>
        </p:nvPicPr>
        <p:blipFill>
          <a:blip r:embed="rId2" cstate="print"/>
          <a:stretch>
            <a:fillRect/>
          </a:stretch>
        </p:blipFill>
        <p:spPr>
          <a:xfrm>
            <a:off x="0" y="0"/>
            <a:ext cx="9144000"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2019-12-15-Redeem-Your-Gift-PPT-Cover.jpg"/>
          <p:cNvPicPr>
            <a:picLocks noChangeAspect="1"/>
          </p:cNvPicPr>
          <p:nvPr/>
        </p:nvPicPr>
        <p:blipFill>
          <a:blip r:embed="rId2" cstate="print"/>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3477875"/>
          </a:xfrm>
          <a:prstGeom prst="rect">
            <a:avLst/>
          </a:prstGeom>
          <a:noFill/>
        </p:spPr>
        <p:txBody>
          <a:bodyPr wrap="square" rtlCol="0">
            <a:spAutoFit/>
          </a:bodyPr>
          <a:lstStyle/>
          <a:p>
            <a:r>
              <a:rPr lang="en-US" sz="4400" i="1" dirty="0" smtClean="0">
                <a:solidFill>
                  <a:schemeClr val="bg1"/>
                </a:solidFill>
              </a:rPr>
              <a:t>Isaiah 59:2 (CEV)</a:t>
            </a:r>
          </a:p>
          <a:p>
            <a:r>
              <a:rPr lang="en-US" sz="4400" i="1" dirty="0" smtClean="0">
                <a:solidFill>
                  <a:schemeClr val="bg1"/>
                </a:solidFill>
              </a:rPr>
              <a:t>Your sins are the roadblock between you and your God. That's why he doesn't answer your prayers or let you see his face.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1446550"/>
          </a:xfrm>
          <a:prstGeom prst="rect">
            <a:avLst/>
          </a:prstGeom>
          <a:noFill/>
        </p:spPr>
        <p:txBody>
          <a:bodyPr wrap="square" rtlCol="0">
            <a:spAutoFit/>
          </a:bodyPr>
          <a:lstStyle/>
          <a:p>
            <a:r>
              <a:rPr lang="en-US" sz="4400" i="1" dirty="0" smtClean="0">
                <a:solidFill>
                  <a:schemeClr val="bg1"/>
                </a:solidFill>
              </a:rPr>
              <a:t>Romans </a:t>
            </a:r>
            <a:r>
              <a:rPr lang="en-US" sz="4400" i="1" dirty="0" smtClean="0">
                <a:solidFill>
                  <a:schemeClr val="bg1"/>
                </a:solidFill>
              </a:rPr>
              <a:t>6:23 (CEV)  </a:t>
            </a:r>
          </a:p>
          <a:p>
            <a:r>
              <a:rPr lang="en-US" sz="4400" i="1" dirty="0" smtClean="0">
                <a:solidFill>
                  <a:schemeClr val="bg1"/>
                </a:solidFill>
              </a:rPr>
              <a:t>Sin pays off with death....</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05000"/>
            <a:ext cx="9144000" cy="1446550"/>
          </a:xfrm>
          <a:prstGeom prst="rect">
            <a:avLst/>
          </a:prstGeom>
          <a:noFill/>
        </p:spPr>
        <p:txBody>
          <a:bodyPr wrap="square" rtlCol="0">
            <a:spAutoFit/>
          </a:bodyPr>
          <a:lstStyle/>
          <a:p>
            <a:pPr algn="ctr"/>
            <a:r>
              <a:rPr lang="en-US" sz="4400" dirty="0" smtClean="0">
                <a:solidFill>
                  <a:schemeClr val="bg1"/>
                </a:solidFill>
              </a:rPr>
              <a:t>WE CANNOT </a:t>
            </a:r>
            <a:endParaRPr lang="en-US" sz="4400" dirty="0" smtClean="0">
              <a:solidFill>
                <a:schemeClr val="bg1"/>
              </a:solidFill>
            </a:endParaRPr>
          </a:p>
          <a:p>
            <a:pPr algn="ctr"/>
            <a:r>
              <a:rPr lang="en-US" sz="4400" dirty="0" smtClean="0">
                <a:solidFill>
                  <a:schemeClr val="bg1"/>
                </a:solidFill>
              </a:rPr>
              <a:t>SAVE </a:t>
            </a:r>
            <a:r>
              <a:rPr lang="en-US" sz="4400" dirty="0" smtClean="0">
                <a:solidFill>
                  <a:schemeClr val="bg1"/>
                </a:solidFill>
              </a:rPr>
              <a:t>OURSELVES</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3477875"/>
          </a:xfrm>
          <a:prstGeom prst="rect">
            <a:avLst/>
          </a:prstGeom>
          <a:noFill/>
        </p:spPr>
        <p:txBody>
          <a:bodyPr wrap="square" rtlCol="0">
            <a:spAutoFit/>
          </a:bodyPr>
          <a:lstStyle/>
          <a:p>
            <a:r>
              <a:rPr lang="en-US" sz="4400" i="1" dirty="0" smtClean="0">
                <a:solidFill>
                  <a:schemeClr val="bg1"/>
                </a:solidFill>
              </a:rPr>
              <a:t>Isaiah 64:6 (CEV)  </a:t>
            </a:r>
          </a:p>
          <a:p>
            <a:r>
              <a:rPr lang="en-US" sz="4400" i="1" dirty="0" smtClean="0">
                <a:solidFill>
                  <a:schemeClr val="bg1"/>
                </a:solidFill>
              </a:rPr>
              <a:t>We are unfit to worship you; each of our good deeds is merely a filthy rag. We dry up like leaves; our sins are storm winds sweeping us away.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2800767"/>
          </a:xfrm>
          <a:prstGeom prst="rect">
            <a:avLst/>
          </a:prstGeom>
          <a:noFill/>
        </p:spPr>
        <p:txBody>
          <a:bodyPr wrap="square" rtlCol="0">
            <a:spAutoFit/>
          </a:bodyPr>
          <a:lstStyle/>
          <a:p>
            <a:pPr algn="ctr"/>
            <a:r>
              <a:rPr lang="en-US" sz="4400" dirty="0" smtClean="0">
                <a:solidFill>
                  <a:schemeClr val="bg1"/>
                </a:solidFill>
              </a:rPr>
              <a:t>NO OTHER </a:t>
            </a:r>
            <a:endParaRPr lang="en-US" sz="4400" dirty="0" smtClean="0">
              <a:solidFill>
                <a:schemeClr val="bg1"/>
              </a:solidFill>
            </a:endParaRPr>
          </a:p>
          <a:p>
            <a:pPr algn="ctr"/>
            <a:r>
              <a:rPr lang="en-US" sz="4400" dirty="0" smtClean="0">
                <a:solidFill>
                  <a:schemeClr val="bg1"/>
                </a:solidFill>
              </a:rPr>
              <a:t>HUMAN </a:t>
            </a:r>
            <a:r>
              <a:rPr lang="en-US" sz="4400" dirty="0" smtClean="0">
                <a:solidFill>
                  <a:schemeClr val="bg1"/>
                </a:solidFill>
              </a:rPr>
              <a:t>PERSON </a:t>
            </a:r>
            <a:endParaRPr lang="en-US" sz="4400" dirty="0" smtClean="0">
              <a:solidFill>
                <a:schemeClr val="bg1"/>
              </a:solidFill>
            </a:endParaRPr>
          </a:p>
          <a:p>
            <a:pPr algn="ctr"/>
            <a:r>
              <a:rPr lang="en-US" sz="4400" dirty="0" smtClean="0">
                <a:solidFill>
                  <a:schemeClr val="bg1"/>
                </a:solidFill>
              </a:rPr>
              <a:t>CAN </a:t>
            </a:r>
            <a:r>
              <a:rPr lang="en-US" sz="4400" dirty="0" smtClean="0">
                <a:solidFill>
                  <a:schemeClr val="bg1"/>
                </a:solidFill>
              </a:rPr>
              <a:t>SAVE US </a:t>
            </a:r>
            <a:r>
              <a:rPr lang="en-US" sz="4400" dirty="0" smtClean="0">
                <a:solidFill>
                  <a:schemeClr val="bg1"/>
                </a:solidFill>
              </a:rPr>
              <a:t>– </a:t>
            </a:r>
          </a:p>
          <a:p>
            <a:pPr algn="ctr"/>
            <a:r>
              <a:rPr lang="en-US" sz="4400" dirty="0" smtClean="0">
                <a:solidFill>
                  <a:schemeClr val="bg1"/>
                </a:solidFill>
              </a:rPr>
              <a:t>BECAUSE </a:t>
            </a:r>
            <a:r>
              <a:rPr lang="en-US" sz="4400" dirty="0" smtClean="0">
                <a:solidFill>
                  <a:schemeClr val="bg1"/>
                </a:solidFill>
              </a:rPr>
              <a:t>ALL HAVE SINNED</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123658"/>
          </a:xfrm>
          <a:prstGeom prst="rect">
            <a:avLst/>
          </a:prstGeom>
          <a:noFill/>
        </p:spPr>
        <p:txBody>
          <a:bodyPr wrap="square" rtlCol="0">
            <a:spAutoFit/>
          </a:bodyPr>
          <a:lstStyle/>
          <a:p>
            <a:r>
              <a:rPr lang="en-US" sz="4400" i="1" dirty="0" smtClean="0">
                <a:solidFill>
                  <a:schemeClr val="bg1"/>
                </a:solidFill>
              </a:rPr>
              <a:t>Romans 3:10 (CEV)</a:t>
            </a:r>
          </a:p>
          <a:p>
            <a:r>
              <a:rPr lang="en-US" sz="4400" i="1" dirty="0" smtClean="0">
                <a:solidFill>
                  <a:schemeClr val="bg1"/>
                </a:solidFill>
              </a:rPr>
              <a:t>The Scriptures tell us, "No one is acceptable to God!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769441"/>
          </a:xfrm>
          <a:prstGeom prst="rect">
            <a:avLst/>
          </a:prstGeom>
          <a:noFill/>
        </p:spPr>
        <p:txBody>
          <a:bodyPr wrap="square" rtlCol="0">
            <a:spAutoFit/>
          </a:bodyPr>
          <a:lstStyle/>
          <a:p>
            <a:pPr algn="ctr"/>
            <a:r>
              <a:rPr lang="en-US" sz="4400" dirty="0" smtClean="0">
                <a:solidFill>
                  <a:schemeClr val="bg1"/>
                </a:solidFill>
              </a:rPr>
              <a:t>WE NEED A </a:t>
            </a:r>
            <a:r>
              <a:rPr lang="en-US" sz="4400" dirty="0" smtClean="0">
                <a:solidFill>
                  <a:schemeClr val="bg1"/>
                </a:solidFill>
              </a:rPr>
              <a:t>SAVIOR</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2123658"/>
          </a:xfrm>
          <a:prstGeom prst="rect">
            <a:avLst/>
          </a:prstGeom>
          <a:noFill/>
        </p:spPr>
        <p:txBody>
          <a:bodyPr wrap="square" rtlCol="0">
            <a:spAutoFit/>
          </a:bodyPr>
          <a:lstStyle/>
          <a:p>
            <a:pPr algn="ctr"/>
            <a:r>
              <a:rPr lang="en-US" sz="4400" dirty="0" smtClean="0">
                <a:solidFill>
                  <a:schemeClr val="bg1"/>
                </a:solidFill>
              </a:rPr>
              <a:t>GOD LOVES US SO MUCH </a:t>
            </a:r>
            <a:r>
              <a:rPr lang="en-US" sz="4400" dirty="0" smtClean="0">
                <a:solidFill>
                  <a:schemeClr val="bg1"/>
                </a:solidFill>
              </a:rPr>
              <a:t>– </a:t>
            </a:r>
          </a:p>
          <a:p>
            <a:pPr algn="ctr"/>
            <a:r>
              <a:rPr lang="en-US" sz="4400" dirty="0" smtClean="0">
                <a:solidFill>
                  <a:schemeClr val="bg1"/>
                </a:solidFill>
              </a:rPr>
              <a:t>HE CAME </a:t>
            </a:r>
          </a:p>
          <a:p>
            <a:pPr algn="ctr"/>
            <a:r>
              <a:rPr lang="en-US" sz="4400" dirty="0" smtClean="0">
                <a:solidFill>
                  <a:schemeClr val="bg1"/>
                </a:solidFill>
              </a:rPr>
              <a:t>TO </a:t>
            </a:r>
            <a:r>
              <a:rPr lang="en-US" sz="4400" dirty="0" smtClean="0">
                <a:solidFill>
                  <a:schemeClr val="bg1"/>
                </a:solidFill>
              </a:rPr>
              <a:t>BE OUR </a:t>
            </a:r>
            <a:r>
              <a:rPr lang="en-US" sz="4400" dirty="0" smtClean="0">
                <a:solidFill>
                  <a:schemeClr val="bg1"/>
                </a:solidFill>
              </a:rPr>
              <a:t>SAVIOR</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4154984"/>
          </a:xfrm>
          <a:prstGeom prst="rect">
            <a:avLst/>
          </a:prstGeom>
          <a:noFill/>
        </p:spPr>
        <p:txBody>
          <a:bodyPr wrap="square" rtlCol="0">
            <a:spAutoFit/>
          </a:bodyPr>
          <a:lstStyle/>
          <a:p>
            <a:r>
              <a:rPr lang="en-US" sz="4400" i="1" dirty="0" smtClean="0">
                <a:solidFill>
                  <a:schemeClr val="bg1"/>
                </a:solidFill>
              </a:rPr>
              <a:t>John 3:16 (CEV)</a:t>
            </a:r>
          </a:p>
          <a:p>
            <a:r>
              <a:rPr lang="en-US" sz="4400" i="1" dirty="0" smtClean="0">
                <a:solidFill>
                  <a:schemeClr val="bg1"/>
                </a:solidFill>
              </a:rPr>
              <a:t>God loved the people of this world so much that he gave his only Son, so that everyone who has faith in him will have eternal life and never really die.</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800767"/>
          </a:xfrm>
          <a:prstGeom prst="rect">
            <a:avLst/>
          </a:prstGeom>
          <a:noFill/>
        </p:spPr>
        <p:txBody>
          <a:bodyPr wrap="square" rtlCol="0">
            <a:spAutoFit/>
          </a:bodyPr>
          <a:lstStyle/>
          <a:p>
            <a:r>
              <a:rPr lang="en-US" sz="4400" i="1" dirty="0" smtClean="0">
                <a:solidFill>
                  <a:schemeClr val="bg1"/>
                </a:solidFill>
              </a:rPr>
              <a:t>Romans 5:8 (CEV)</a:t>
            </a:r>
          </a:p>
          <a:p>
            <a:r>
              <a:rPr lang="en-US" sz="4400" i="1" dirty="0" smtClean="0">
                <a:solidFill>
                  <a:schemeClr val="bg1"/>
                </a:solidFill>
              </a:rPr>
              <a:t>But God showed how much he loved us by having Christ die for us, even though we were sinful.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4649671" cy="769441"/>
          </a:xfrm>
          <a:prstGeom prst="rect">
            <a:avLst/>
          </a:prstGeom>
          <a:noFill/>
        </p:spPr>
        <p:txBody>
          <a:bodyPr wrap="none" rtlCol="0">
            <a:spAutoFit/>
          </a:bodyPr>
          <a:lstStyle/>
          <a:p>
            <a:r>
              <a:rPr lang="en-US" sz="4400" i="1" dirty="0" smtClean="0">
                <a:solidFill>
                  <a:schemeClr val="bg1"/>
                </a:solidFill>
              </a:rPr>
              <a:t>Your Gift Certificate</a:t>
            </a:r>
            <a:endParaRPr lang="en-US" sz="4400" i="1" dirty="0">
              <a:solidFill>
                <a:schemeClr val="bg1"/>
              </a:solidFill>
            </a:endParaRPr>
          </a:p>
        </p:txBody>
      </p:sp>
      <p:pic>
        <p:nvPicPr>
          <p:cNvPr id="1027" name="Picture 3"/>
          <p:cNvPicPr>
            <a:picLocks noChangeAspect="1" noChangeArrowheads="1"/>
          </p:cNvPicPr>
          <p:nvPr/>
        </p:nvPicPr>
        <p:blipFill>
          <a:blip r:embed="rId2" cstate="print"/>
          <a:srcRect/>
          <a:stretch>
            <a:fillRect/>
          </a:stretch>
        </p:blipFill>
        <p:spPr bwMode="auto">
          <a:xfrm>
            <a:off x="1743075" y="1947863"/>
            <a:ext cx="5657850" cy="296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769441"/>
          </a:xfrm>
          <a:prstGeom prst="rect">
            <a:avLst/>
          </a:prstGeom>
          <a:noFill/>
        </p:spPr>
        <p:txBody>
          <a:bodyPr wrap="square" rtlCol="0">
            <a:spAutoFit/>
          </a:bodyPr>
          <a:lstStyle/>
          <a:p>
            <a:pPr algn="ctr"/>
            <a:r>
              <a:rPr lang="en-US" sz="4400" dirty="0" smtClean="0">
                <a:solidFill>
                  <a:schemeClr val="bg1"/>
                </a:solidFill>
              </a:rPr>
              <a:t>JESUS PAID THE FULL PRICE</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800767"/>
          </a:xfrm>
          <a:prstGeom prst="rect">
            <a:avLst/>
          </a:prstGeom>
          <a:noFill/>
        </p:spPr>
        <p:txBody>
          <a:bodyPr wrap="square" rtlCol="0">
            <a:spAutoFit/>
          </a:bodyPr>
          <a:lstStyle/>
          <a:p>
            <a:r>
              <a:rPr lang="en-US" sz="4400" i="1" dirty="0" smtClean="0">
                <a:solidFill>
                  <a:schemeClr val="bg1"/>
                </a:solidFill>
              </a:rPr>
              <a:t>1 John 2:2 (CEV)</a:t>
            </a:r>
          </a:p>
          <a:p>
            <a:r>
              <a:rPr lang="en-US" sz="4400" i="1" dirty="0" smtClean="0">
                <a:solidFill>
                  <a:schemeClr val="bg1"/>
                </a:solidFill>
              </a:rPr>
              <a:t>Christ is the sacrifice that takes away our sins and the sins of all the world's people.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3477875"/>
          </a:xfrm>
          <a:prstGeom prst="rect">
            <a:avLst/>
          </a:prstGeom>
          <a:noFill/>
        </p:spPr>
        <p:txBody>
          <a:bodyPr wrap="square" rtlCol="0">
            <a:spAutoFit/>
          </a:bodyPr>
          <a:lstStyle/>
          <a:p>
            <a:r>
              <a:rPr lang="en-US" sz="4400" i="1" dirty="0" smtClean="0">
                <a:solidFill>
                  <a:schemeClr val="bg1"/>
                </a:solidFill>
              </a:rPr>
              <a:t>1 Peter 3:18 (CEV)</a:t>
            </a:r>
          </a:p>
          <a:p>
            <a:r>
              <a:rPr lang="en-US" sz="4400" i="1" dirty="0" smtClean="0">
                <a:solidFill>
                  <a:schemeClr val="bg1"/>
                </a:solidFill>
              </a:rPr>
              <a:t>Christ died once for our sins. An innocent person died for those who are guilty. Christ did this to bring you to God,...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1446550"/>
          </a:xfrm>
          <a:prstGeom prst="rect">
            <a:avLst/>
          </a:prstGeom>
          <a:noFill/>
        </p:spPr>
        <p:txBody>
          <a:bodyPr wrap="square" rtlCol="0">
            <a:spAutoFit/>
          </a:bodyPr>
          <a:lstStyle/>
          <a:p>
            <a:pPr algn="ctr"/>
            <a:r>
              <a:rPr lang="en-US" sz="4400" dirty="0" smtClean="0">
                <a:solidFill>
                  <a:schemeClr val="bg1"/>
                </a:solidFill>
              </a:rPr>
              <a:t>GOD </a:t>
            </a:r>
            <a:r>
              <a:rPr lang="en-US" sz="4400" dirty="0" smtClean="0">
                <a:solidFill>
                  <a:schemeClr val="bg1"/>
                </a:solidFill>
              </a:rPr>
              <a:t>OFFERS </a:t>
            </a:r>
            <a:endParaRPr lang="en-US" sz="4400" dirty="0" smtClean="0">
              <a:solidFill>
                <a:schemeClr val="bg1"/>
              </a:solidFill>
            </a:endParaRPr>
          </a:p>
          <a:p>
            <a:pPr algn="ctr"/>
            <a:r>
              <a:rPr lang="en-US" sz="4400" dirty="0" smtClean="0">
                <a:solidFill>
                  <a:schemeClr val="bg1"/>
                </a:solidFill>
              </a:rPr>
              <a:t>SALVATION </a:t>
            </a:r>
            <a:r>
              <a:rPr lang="en-US" sz="4400" dirty="0" smtClean="0">
                <a:solidFill>
                  <a:schemeClr val="bg1"/>
                </a:solidFill>
              </a:rPr>
              <a:t>AS A FREE GIFT</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800767"/>
          </a:xfrm>
          <a:prstGeom prst="rect">
            <a:avLst/>
          </a:prstGeom>
          <a:noFill/>
        </p:spPr>
        <p:txBody>
          <a:bodyPr wrap="square" rtlCol="0">
            <a:spAutoFit/>
          </a:bodyPr>
          <a:lstStyle/>
          <a:p>
            <a:r>
              <a:rPr lang="en-US" sz="4400" i="1" dirty="0" smtClean="0">
                <a:solidFill>
                  <a:schemeClr val="bg1"/>
                </a:solidFill>
              </a:rPr>
              <a:t>Romans 6:23 (CEV)  </a:t>
            </a:r>
          </a:p>
          <a:p>
            <a:r>
              <a:rPr lang="en-US" sz="4400" i="1" dirty="0" smtClean="0">
                <a:solidFill>
                  <a:schemeClr val="bg1"/>
                </a:solidFill>
              </a:rPr>
              <a:t>Sin pays off with death. But God's gift is eternal life given by Jesus Christ our Lord.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4154984"/>
          </a:xfrm>
          <a:prstGeom prst="rect">
            <a:avLst/>
          </a:prstGeom>
          <a:noFill/>
        </p:spPr>
        <p:txBody>
          <a:bodyPr wrap="square" rtlCol="0">
            <a:spAutoFit/>
          </a:bodyPr>
          <a:lstStyle/>
          <a:p>
            <a:r>
              <a:rPr lang="en-US" sz="4400" i="1" dirty="0" smtClean="0">
                <a:solidFill>
                  <a:schemeClr val="bg1"/>
                </a:solidFill>
              </a:rPr>
              <a:t>Romans </a:t>
            </a:r>
            <a:r>
              <a:rPr lang="en-US" sz="4400" i="1" dirty="0" smtClean="0">
                <a:solidFill>
                  <a:schemeClr val="bg1"/>
                </a:solidFill>
              </a:rPr>
              <a:t>5:18 </a:t>
            </a:r>
            <a:r>
              <a:rPr lang="en-US" sz="4400" i="1" dirty="0" smtClean="0">
                <a:solidFill>
                  <a:schemeClr val="bg1"/>
                </a:solidFill>
              </a:rPr>
              <a:t>(CEV)</a:t>
            </a:r>
          </a:p>
          <a:p>
            <a:r>
              <a:rPr lang="en-US" sz="4400" i="1" dirty="0" smtClean="0">
                <a:solidFill>
                  <a:schemeClr val="bg1"/>
                </a:solidFill>
              </a:rPr>
              <a:t>Everyone </a:t>
            </a:r>
            <a:r>
              <a:rPr lang="en-US" sz="4400" i="1" dirty="0" smtClean="0">
                <a:solidFill>
                  <a:schemeClr val="bg1"/>
                </a:solidFill>
              </a:rPr>
              <a:t>was going to be punished because Adam sinned. But because of the good thing that Christ has done, God accepts us and gives us the gift of life.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1446550"/>
          </a:xfrm>
          <a:prstGeom prst="rect">
            <a:avLst/>
          </a:prstGeom>
          <a:noFill/>
        </p:spPr>
        <p:txBody>
          <a:bodyPr wrap="square" rtlCol="0">
            <a:spAutoFit/>
          </a:bodyPr>
          <a:lstStyle/>
          <a:p>
            <a:pPr algn="ctr"/>
            <a:r>
              <a:rPr lang="en-US" sz="4400" dirty="0" smtClean="0">
                <a:solidFill>
                  <a:schemeClr val="bg1"/>
                </a:solidFill>
              </a:rPr>
              <a:t>SALVATION IS </a:t>
            </a:r>
            <a:endParaRPr lang="en-US" sz="4400" dirty="0" smtClean="0">
              <a:solidFill>
                <a:schemeClr val="bg1"/>
              </a:solidFill>
            </a:endParaRPr>
          </a:p>
          <a:p>
            <a:pPr algn="ctr"/>
            <a:r>
              <a:rPr lang="en-US" sz="4400" dirty="0" smtClean="0">
                <a:solidFill>
                  <a:schemeClr val="bg1"/>
                </a:solidFill>
              </a:rPr>
              <a:t>COMPREHENSIVE</a:t>
            </a:r>
            <a:endParaRPr lang="en-US" sz="4400" dirty="0" smtClean="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3477875"/>
          </a:xfrm>
          <a:prstGeom prst="rect">
            <a:avLst/>
          </a:prstGeom>
          <a:noFill/>
        </p:spPr>
        <p:txBody>
          <a:bodyPr wrap="square" rtlCol="0">
            <a:spAutoFit/>
          </a:bodyPr>
          <a:lstStyle/>
          <a:p>
            <a:r>
              <a:rPr lang="en-US" sz="4400" i="1" dirty="0" smtClean="0">
                <a:solidFill>
                  <a:schemeClr val="bg1"/>
                </a:solidFill>
              </a:rPr>
              <a:t>Romans 8:32 (CEV)</a:t>
            </a:r>
          </a:p>
          <a:p>
            <a:r>
              <a:rPr lang="en-US" sz="4400" i="1" dirty="0" smtClean="0">
                <a:solidFill>
                  <a:schemeClr val="bg1"/>
                </a:solidFill>
              </a:rPr>
              <a:t>God did not keep back his own Son, but he gave him for us. If God did this, won't he freely give us everything else?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295400"/>
            <a:ext cx="9144000" cy="1446550"/>
          </a:xfrm>
          <a:prstGeom prst="rect">
            <a:avLst/>
          </a:prstGeom>
          <a:noFill/>
        </p:spPr>
        <p:txBody>
          <a:bodyPr wrap="square" rtlCol="0">
            <a:spAutoFit/>
          </a:bodyPr>
          <a:lstStyle/>
          <a:p>
            <a:pPr algn="ctr"/>
            <a:r>
              <a:rPr lang="en-US" sz="4400" dirty="0" smtClean="0">
                <a:solidFill>
                  <a:schemeClr val="bg1"/>
                </a:solidFill>
              </a:rPr>
              <a:t>WOULD YOU LIKE </a:t>
            </a:r>
            <a:endParaRPr lang="en-US" sz="4400" dirty="0" smtClean="0">
              <a:solidFill>
                <a:schemeClr val="bg1"/>
              </a:solidFill>
            </a:endParaRPr>
          </a:p>
          <a:p>
            <a:pPr algn="ctr"/>
            <a:r>
              <a:rPr lang="en-US" sz="4400" dirty="0" smtClean="0">
                <a:solidFill>
                  <a:schemeClr val="bg1"/>
                </a:solidFill>
              </a:rPr>
              <a:t>TO </a:t>
            </a:r>
            <a:r>
              <a:rPr lang="en-US" sz="4400" dirty="0" smtClean="0">
                <a:solidFill>
                  <a:schemeClr val="bg1"/>
                </a:solidFill>
              </a:rPr>
              <a:t>REDEEM YOUR FREE GIFT?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4154984"/>
          </a:xfrm>
          <a:prstGeom prst="rect">
            <a:avLst/>
          </a:prstGeom>
          <a:noFill/>
        </p:spPr>
        <p:txBody>
          <a:bodyPr wrap="square" rtlCol="0">
            <a:spAutoFit/>
          </a:bodyPr>
          <a:lstStyle/>
          <a:p>
            <a:r>
              <a:rPr lang="en-US" sz="4400" i="1" dirty="0" smtClean="0">
                <a:solidFill>
                  <a:schemeClr val="bg1"/>
                </a:solidFill>
              </a:rPr>
              <a:t>Acts 16:30-31 (CEV)</a:t>
            </a:r>
          </a:p>
          <a:p>
            <a:r>
              <a:rPr lang="en-US" sz="4400" i="1" dirty="0" smtClean="0">
                <a:solidFill>
                  <a:schemeClr val="bg1"/>
                </a:solidFill>
              </a:rPr>
              <a:t>31 .."What must I do to be saved?" </a:t>
            </a:r>
          </a:p>
          <a:p>
            <a:r>
              <a:rPr lang="en-US" sz="4400" i="1" dirty="0" smtClean="0">
                <a:solidFill>
                  <a:schemeClr val="bg1"/>
                </a:solidFill>
              </a:rPr>
              <a:t>31 They replied, "Have faith in the Lord Jesus and you will be saved! This is also true for everyone who lives in your home."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5103833" cy="769441"/>
          </a:xfrm>
          <a:prstGeom prst="rect">
            <a:avLst/>
          </a:prstGeom>
          <a:noFill/>
        </p:spPr>
        <p:txBody>
          <a:bodyPr wrap="none" rtlCol="0">
            <a:spAutoFit/>
          </a:bodyPr>
          <a:lstStyle/>
          <a:p>
            <a:r>
              <a:rPr lang="en-US" sz="4400" i="1" dirty="0" smtClean="0">
                <a:solidFill>
                  <a:schemeClr val="bg1"/>
                </a:solidFill>
              </a:rPr>
              <a:t>Somebody paid for it!</a:t>
            </a:r>
            <a:endParaRPr lang="en-US" sz="4400" i="1" dirty="0">
              <a:solidFill>
                <a:schemeClr val="bg1"/>
              </a:solidFill>
            </a:endParaRPr>
          </a:p>
        </p:txBody>
      </p:sp>
      <p:pic>
        <p:nvPicPr>
          <p:cNvPr id="2051" name="Picture 3"/>
          <p:cNvPicPr>
            <a:picLocks noChangeAspect="1" noChangeArrowheads="1"/>
          </p:cNvPicPr>
          <p:nvPr/>
        </p:nvPicPr>
        <p:blipFill>
          <a:blip r:embed="rId2" cstate="print"/>
          <a:srcRect/>
          <a:stretch>
            <a:fillRect/>
          </a:stretch>
        </p:blipFill>
        <p:spPr bwMode="auto">
          <a:xfrm>
            <a:off x="1743075" y="1947863"/>
            <a:ext cx="5657850" cy="296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2800767"/>
          </a:xfrm>
          <a:prstGeom prst="rect">
            <a:avLst/>
          </a:prstGeom>
          <a:noFill/>
        </p:spPr>
        <p:txBody>
          <a:bodyPr wrap="square" rtlCol="0">
            <a:spAutoFit/>
          </a:bodyPr>
          <a:lstStyle/>
          <a:p>
            <a:r>
              <a:rPr lang="en-US" sz="4400" i="1" dirty="0" smtClean="0">
                <a:solidFill>
                  <a:schemeClr val="bg1"/>
                </a:solidFill>
              </a:rPr>
              <a:t>Acts 4:12 (CEV)</a:t>
            </a:r>
          </a:p>
          <a:p>
            <a:r>
              <a:rPr lang="en-US" sz="4400" i="1" dirty="0" smtClean="0">
                <a:solidFill>
                  <a:schemeClr val="bg1"/>
                </a:solidFill>
              </a:rPr>
              <a:t>Only Jesus has the power to save! His name is the only one in all the world that can save anyone.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4154984"/>
          </a:xfrm>
          <a:prstGeom prst="rect">
            <a:avLst/>
          </a:prstGeom>
          <a:noFill/>
        </p:spPr>
        <p:txBody>
          <a:bodyPr wrap="square" rtlCol="0">
            <a:spAutoFit/>
          </a:bodyPr>
          <a:lstStyle/>
          <a:p>
            <a:r>
              <a:rPr lang="en-US" sz="4400" i="1" dirty="0" smtClean="0">
                <a:solidFill>
                  <a:schemeClr val="bg1"/>
                </a:solidFill>
              </a:rPr>
              <a:t>Ephesians 2:8 (CEV)  </a:t>
            </a:r>
          </a:p>
          <a:p>
            <a:r>
              <a:rPr lang="en-US" sz="4400" i="1" dirty="0" smtClean="0">
                <a:solidFill>
                  <a:schemeClr val="bg1"/>
                </a:solidFill>
              </a:rPr>
              <a:t>You were saved by faith in God, who treats us much better than we deserve. This is God's gift to you, and not anything you have done on your own.</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990600"/>
            <a:ext cx="8686800" cy="2123658"/>
          </a:xfrm>
          <a:prstGeom prst="rect">
            <a:avLst/>
          </a:prstGeom>
          <a:noFill/>
        </p:spPr>
        <p:txBody>
          <a:bodyPr wrap="square" rtlCol="0">
            <a:spAutoFit/>
          </a:bodyPr>
          <a:lstStyle/>
          <a:p>
            <a:r>
              <a:rPr lang="en-US" sz="4400" i="1" dirty="0" smtClean="0">
                <a:solidFill>
                  <a:schemeClr val="bg1"/>
                </a:solidFill>
              </a:rPr>
              <a:t>2 Corinthians 9:15 (CEV)  </a:t>
            </a:r>
          </a:p>
          <a:p>
            <a:r>
              <a:rPr lang="en-US" sz="4400" i="1" dirty="0" smtClean="0">
                <a:solidFill>
                  <a:schemeClr val="bg1"/>
                </a:solidFill>
              </a:rPr>
              <a:t>Thank God for his gift that is too wonderful for words! </a:t>
            </a:r>
            <a:endParaRPr lang="en-US" sz="4400" i="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09600"/>
            <a:ext cx="5309787" cy="769441"/>
          </a:xfrm>
          <a:prstGeom prst="rect">
            <a:avLst/>
          </a:prstGeom>
          <a:noFill/>
        </p:spPr>
        <p:txBody>
          <a:bodyPr wrap="none" rtlCol="0">
            <a:spAutoFit/>
          </a:bodyPr>
          <a:lstStyle/>
          <a:p>
            <a:r>
              <a:rPr lang="en-US" sz="4400" i="1" dirty="0" smtClean="0">
                <a:solidFill>
                  <a:schemeClr val="bg1"/>
                </a:solidFill>
              </a:rPr>
              <a:t>Given because of love!</a:t>
            </a:r>
            <a:endParaRPr lang="en-US" sz="4400" i="1" dirty="0">
              <a:solidFill>
                <a:schemeClr val="bg1"/>
              </a:solidFill>
            </a:endParaRPr>
          </a:p>
        </p:txBody>
      </p:sp>
      <p:pic>
        <p:nvPicPr>
          <p:cNvPr id="3075" name="Picture 3"/>
          <p:cNvPicPr>
            <a:picLocks noChangeAspect="1" noChangeArrowheads="1"/>
          </p:cNvPicPr>
          <p:nvPr/>
        </p:nvPicPr>
        <p:blipFill>
          <a:blip r:embed="rId2" cstate="print"/>
          <a:srcRect/>
          <a:stretch>
            <a:fillRect/>
          </a:stretch>
        </p:blipFill>
        <p:spPr bwMode="auto">
          <a:xfrm>
            <a:off x="1743075" y="1947863"/>
            <a:ext cx="5657850" cy="296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905000"/>
            <a:ext cx="9144000" cy="769441"/>
          </a:xfrm>
          <a:prstGeom prst="rect">
            <a:avLst/>
          </a:prstGeom>
          <a:noFill/>
        </p:spPr>
        <p:txBody>
          <a:bodyPr wrap="square" rtlCol="0">
            <a:spAutoFit/>
          </a:bodyPr>
          <a:lstStyle/>
          <a:p>
            <a:pPr algn="ctr"/>
            <a:r>
              <a:rPr lang="en-US" sz="4400" dirty="0" smtClean="0">
                <a:solidFill>
                  <a:schemeClr val="bg1"/>
                </a:solidFill>
              </a:rPr>
              <a:t>GOD'S BIG GIFT</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800767"/>
          </a:xfrm>
          <a:prstGeom prst="rect">
            <a:avLst/>
          </a:prstGeom>
          <a:noFill/>
        </p:spPr>
        <p:txBody>
          <a:bodyPr wrap="square" rtlCol="0">
            <a:spAutoFit/>
          </a:bodyPr>
          <a:lstStyle/>
          <a:p>
            <a:r>
              <a:rPr lang="en-US" sz="4400" i="1" dirty="0" smtClean="0">
                <a:solidFill>
                  <a:schemeClr val="bg1"/>
                </a:solidFill>
              </a:rPr>
              <a:t>Romans 6:23 (CEV)  </a:t>
            </a:r>
          </a:p>
          <a:p>
            <a:r>
              <a:rPr lang="en-US" sz="4400" i="1" dirty="0" smtClean="0">
                <a:solidFill>
                  <a:schemeClr val="bg1"/>
                </a:solidFill>
              </a:rPr>
              <a:t>Sin pays off with death. But God's gift is eternal life given by Jesus Christ our Lord.</a:t>
            </a:r>
            <a:endParaRPr lang="en-US" sz="4400" i="1"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05000"/>
            <a:ext cx="9144000" cy="769441"/>
          </a:xfrm>
          <a:prstGeom prst="rect">
            <a:avLst/>
          </a:prstGeom>
          <a:noFill/>
        </p:spPr>
        <p:txBody>
          <a:bodyPr wrap="square" rtlCol="0">
            <a:spAutoFit/>
          </a:bodyPr>
          <a:lstStyle/>
          <a:p>
            <a:pPr algn="ctr"/>
            <a:r>
              <a:rPr lang="en-US" sz="4400" dirty="0" smtClean="0">
                <a:solidFill>
                  <a:schemeClr val="bg1"/>
                </a:solidFill>
              </a:rPr>
              <a:t>WE HAVE ALL SINNED</a:t>
            </a:r>
            <a:endParaRPr lang="en-US" sz="44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371600"/>
            <a:ext cx="8686800" cy="2123658"/>
          </a:xfrm>
          <a:prstGeom prst="rect">
            <a:avLst/>
          </a:prstGeom>
          <a:noFill/>
        </p:spPr>
        <p:txBody>
          <a:bodyPr wrap="square" rtlCol="0">
            <a:spAutoFit/>
          </a:bodyPr>
          <a:lstStyle/>
          <a:p>
            <a:r>
              <a:rPr lang="en-US" sz="4400" i="1" dirty="0" smtClean="0">
                <a:solidFill>
                  <a:schemeClr val="bg1"/>
                </a:solidFill>
              </a:rPr>
              <a:t>Romans 3:23 (CEV)</a:t>
            </a:r>
          </a:p>
          <a:p>
            <a:r>
              <a:rPr lang="en-US" sz="4400" i="1" dirty="0" smtClean="0">
                <a:solidFill>
                  <a:schemeClr val="bg1"/>
                </a:solidFill>
              </a:rPr>
              <a:t>All of us have sinned and fallen short of God's glory.</a:t>
            </a:r>
            <a:endParaRPr lang="en-US" sz="4400" i="1"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1905000"/>
            <a:ext cx="9144000" cy="1446550"/>
          </a:xfrm>
          <a:prstGeom prst="rect">
            <a:avLst/>
          </a:prstGeom>
          <a:noFill/>
        </p:spPr>
        <p:txBody>
          <a:bodyPr wrap="square" rtlCol="0">
            <a:spAutoFit/>
          </a:bodyPr>
          <a:lstStyle/>
          <a:p>
            <a:pPr algn="ctr"/>
            <a:r>
              <a:rPr lang="en-US" sz="4400" dirty="0" smtClean="0">
                <a:solidFill>
                  <a:schemeClr val="bg1"/>
                </a:solidFill>
              </a:rPr>
              <a:t>OUR SINS HAVE </a:t>
            </a:r>
            <a:endParaRPr lang="en-US" sz="4400" dirty="0" smtClean="0">
              <a:solidFill>
                <a:schemeClr val="bg1"/>
              </a:solidFill>
            </a:endParaRPr>
          </a:p>
          <a:p>
            <a:pPr algn="ctr"/>
            <a:r>
              <a:rPr lang="en-US" sz="4400" dirty="0" smtClean="0">
                <a:solidFill>
                  <a:schemeClr val="bg1"/>
                </a:solidFill>
              </a:rPr>
              <a:t>THEIR </a:t>
            </a:r>
            <a:r>
              <a:rPr lang="en-US" sz="4400" dirty="0" smtClean="0">
                <a:solidFill>
                  <a:schemeClr val="bg1"/>
                </a:solidFill>
              </a:rPr>
              <a:t>CONSEQUENCE</a:t>
            </a:r>
            <a:endParaRPr lang="en-US" sz="44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563</Words>
  <Application>Microsoft Office PowerPoint</Application>
  <PresentationFormat>On-screen Show (4:3)</PresentationFormat>
  <Paragraphs>59</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Ashish Raichur</dc:creator>
  <cp:lastModifiedBy>Ashish Raichur</cp:lastModifiedBy>
  <cp:revision>46</cp:revision>
  <dcterms:created xsi:type="dcterms:W3CDTF">2006-08-16T00:00:00Z</dcterms:created>
  <dcterms:modified xsi:type="dcterms:W3CDTF">2019-12-14T02:24:28Z</dcterms:modified>
</cp:coreProperties>
</file>