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74" r:id="rId5"/>
    <p:sldId id="275" r:id="rId6"/>
    <p:sldId id="259" r:id="rId7"/>
    <p:sldId id="260" r:id="rId8"/>
    <p:sldId id="261" r:id="rId9"/>
    <p:sldId id="267" r:id="rId10"/>
    <p:sldId id="272" r:id="rId11"/>
    <p:sldId id="273" r:id="rId12"/>
    <p:sldId id="268" r:id="rId13"/>
    <p:sldId id="269" r:id="rId14"/>
    <p:sldId id="270"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DC4F0E-A466-471A-A526-4A5E8BDD596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A7CB6C4B-2E5A-4AA0-B037-49739DC6B30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8F1C8690-AAEA-4422-8F4F-B7EE61B02BAC}"/>
              </a:ext>
            </a:extLst>
          </p:cNvPr>
          <p:cNvSpPr>
            <a:spLocks noGrp="1"/>
          </p:cNvSpPr>
          <p:nvPr>
            <p:ph type="dt" sz="half" idx="10"/>
          </p:nvPr>
        </p:nvSpPr>
        <p:spPr/>
        <p:txBody>
          <a:bodyPr/>
          <a:lstStyle/>
          <a:p>
            <a:fld id="{9C3F8E39-C6C3-4CC7-8D4A-FA62CD16C934}" type="datetimeFigureOut">
              <a:rPr lang="en-IN" smtClean="0"/>
              <a:t>28-06-2019</a:t>
            </a:fld>
            <a:endParaRPr lang="en-IN"/>
          </a:p>
        </p:txBody>
      </p:sp>
      <p:sp>
        <p:nvSpPr>
          <p:cNvPr id="5" name="Footer Placeholder 4">
            <a:extLst>
              <a:ext uri="{FF2B5EF4-FFF2-40B4-BE49-F238E27FC236}">
                <a16:creationId xmlns:a16="http://schemas.microsoft.com/office/drawing/2014/main" id="{7410EBD6-686C-4481-8BC8-E9ADA8C81E6E}"/>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D031F9EE-9567-4B1B-9641-5A99BF71C0AA}"/>
              </a:ext>
            </a:extLst>
          </p:cNvPr>
          <p:cNvSpPr>
            <a:spLocks noGrp="1"/>
          </p:cNvSpPr>
          <p:nvPr>
            <p:ph type="sldNum" sz="quarter" idx="12"/>
          </p:nvPr>
        </p:nvSpPr>
        <p:spPr/>
        <p:txBody>
          <a:bodyPr/>
          <a:lstStyle/>
          <a:p>
            <a:fld id="{D661A12B-7C2B-49E2-8E06-975C26127289}" type="slidenum">
              <a:rPr lang="en-IN" smtClean="0"/>
              <a:t>‹#›</a:t>
            </a:fld>
            <a:endParaRPr lang="en-IN"/>
          </a:p>
        </p:txBody>
      </p:sp>
    </p:spTree>
    <p:extLst>
      <p:ext uri="{BB962C8B-B14F-4D97-AF65-F5344CB8AC3E}">
        <p14:creationId xmlns:p14="http://schemas.microsoft.com/office/powerpoint/2010/main" val="23015180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2A327F-5B70-4FD7-BFEE-89A1D1FD272E}"/>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54941417-0C56-41EF-8135-B93B97E8D42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25638DB7-7167-4A6A-8FDE-BC59F53DE3FA}"/>
              </a:ext>
            </a:extLst>
          </p:cNvPr>
          <p:cNvSpPr>
            <a:spLocks noGrp="1"/>
          </p:cNvSpPr>
          <p:nvPr>
            <p:ph type="dt" sz="half" idx="10"/>
          </p:nvPr>
        </p:nvSpPr>
        <p:spPr/>
        <p:txBody>
          <a:bodyPr/>
          <a:lstStyle/>
          <a:p>
            <a:fld id="{9C3F8E39-C6C3-4CC7-8D4A-FA62CD16C934}" type="datetimeFigureOut">
              <a:rPr lang="en-IN" smtClean="0"/>
              <a:t>28-06-2019</a:t>
            </a:fld>
            <a:endParaRPr lang="en-IN"/>
          </a:p>
        </p:txBody>
      </p:sp>
      <p:sp>
        <p:nvSpPr>
          <p:cNvPr id="5" name="Footer Placeholder 4">
            <a:extLst>
              <a:ext uri="{FF2B5EF4-FFF2-40B4-BE49-F238E27FC236}">
                <a16:creationId xmlns:a16="http://schemas.microsoft.com/office/drawing/2014/main" id="{5395AEBB-A6A5-4353-8BCF-22FA1CA6B547}"/>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FBE3180D-7BA3-44C3-8D71-4448354ED874}"/>
              </a:ext>
            </a:extLst>
          </p:cNvPr>
          <p:cNvSpPr>
            <a:spLocks noGrp="1"/>
          </p:cNvSpPr>
          <p:nvPr>
            <p:ph type="sldNum" sz="quarter" idx="12"/>
          </p:nvPr>
        </p:nvSpPr>
        <p:spPr/>
        <p:txBody>
          <a:bodyPr/>
          <a:lstStyle/>
          <a:p>
            <a:fld id="{D661A12B-7C2B-49E2-8E06-975C26127289}" type="slidenum">
              <a:rPr lang="en-IN" smtClean="0"/>
              <a:t>‹#›</a:t>
            </a:fld>
            <a:endParaRPr lang="en-IN"/>
          </a:p>
        </p:txBody>
      </p:sp>
    </p:spTree>
    <p:extLst>
      <p:ext uri="{BB962C8B-B14F-4D97-AF65-F5344CB8AC3E}">
        <p14:creationId xmlns:p14="http://schemas.microsoft.com/office/powerpoint/2010/main" val="15740669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BE88391-C978-4362-A988-56EE5E08A47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07E401B8-B125-4E31-9241-D5AE2A079DB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3198543C-D08E-44A4-8232-3466F2FE9A65}"/>
              </a:ext>
            </a:extLst>
          </p:cNvPr>
          <p:cNvSpPr>
            <a:spLocks noGrp="1"/>
          </p:cNvSpPr>
          <p:nvPr>
            <p:ph type="dt" sz="half" idx="10"/>
          </p:nvPr>
        </p:nvSpPr>
        <p:spPr/>
        <p:txBody>
          <a:bodyPr/>
          <a:lstStyle/>
          <a:p>
            <a:fld id="{9C3F8E39-C6C3-4CC7-8D4A-FA62CD16C934}" type="datetimeFigureOut">
              <a:rPr lang="en-IN" smtClean="0"/>
              <a:t>28-06-2019</a:t>
            </a:fld>
            <a:endParaRPr lang="en-IN"/>
          </a:p>
        </p:txBody>
      </p:sp>
      <p:sp>
        <p:nvSpPr>
          <p:cNvPr id="5" name="Footer Placeholder 4">
            <a:extLst>
              <a:ext uri="{FF2B5EF4-FFF2-40B4-BE49-F238E27FC236}">
                <a16:creationId xmlns:a16="http://schemas.microsoft.com/office/drawing/2014/main" id="{46BEAB17-1655-461F-8C74-AF91AD11914D}"/>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D85B9F17-6658-4469-A066-5FC2DDBF6EEC}"/>
              </a:ext>
            </a:extLst>
          </p:cNvPr>
          <p:cNvSpPr>
            <a:spLocks noGrp="1"/>
          </p:cNvSpPr>
          <p:nvPr>
            <p:ph type="sldNum" sz="quarter" idx="12"/>
          </p:nvPr>
        </p:nvSpPr>
        <p:spPr/>
        <p:txBody>
          <a:bodyPr/>
          <a:lstStyle/>
          <a:p>
            <a:fld id="{D661A12B-7C2B-49E2-8E06-975C26127289}" type="slidenum">
              <a:rPr lang="en-IN" smtClean="0"/>
              <a:t>‹#›</a:t>
            </a:fld>
            <a:endParaRPr lang="en-IN"/>
          </a:p>
        </p:txBody>
      </p:sp>
    </p:spTree>
    <p:extLst>
      <p:ext uri="{BB962C8B-B14F-4D97-AF65-F5344CB8AC3E}">
        <p14:creationId xmlns:p14="http://schemas.microsoft.com/office/powerpoint/2010/main" val="29335738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70B270-C434-4BDA-A4BA-6D64503DB12E}"/>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49FF3AE3-8B3B-4025-AC48-38FEDEAE920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79CD127C-389D-4CD9-91D1-E2FA0DFAB3ED}"/>
              </a:ext>
            </a:extLst>
          </p:cNvPr>
          <p:cNvSpPr>
            <a:spLocks noGrp="1"/>
          </p:cNvSpPr>
          <p:nvPr>
            <p:ph type="dt" sz="half" idx="10"/>
          </p:nvPr>
        </p:nvSpPr>
        <p:spPr/>
        <p:txBody>
          <a:bodyPr/>
          <a:lstStyle/>
          <a:p>
            <a:fld id="{9C3F8E39-C6C3-4CC7-8D4A-FA62CD16C934}" type="datetimeFigureOut">
              <a:rPr lang="en-IN" smtClean="0"/>
              <a:t>28-06-2019</a:t>
            </a:fld>
            <a:endParaRPr lang="en-IN"/>
          </a:p>
        </p:txBody>
      </p:sp>
      <p:sp>
        <p:nvSpPr>
          <p:cNvPr id="5" name="Footer Placeholder 4">
            <a:extLst>
              <a:ext uri="{FF2B5EF4-FFF2-40B4-BE49-F238E27FC236}">
                <a16:creationId xmlns:a16="http://schemas.microsoft.com/office/drawing/2014/main" id="{C63324DD-5271-4CF0-BA39-8420D76983DF}"/>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36F95AD3-7634-4A57-BFB9-DFF72BCA49D5}"/>
              </a:ext>
            </a:extLst>
          </p:cNvPr>
          <p:cNvSpPr>
            <a:spLocks noGrp="1"/>
          </p:cNvSpPr>
          <p:nvPr>
            <p:ph type="sldNum" sz="quarter" idx="12"/>
          </p:nvPr>
        </p:nvSpPr>
        <p:spPr/>
        <p:txBody>
          <a:bodyPr/>
          <a:lstStyle/>
          <a:p>
            <a:fld id="{D661A12B-7C2B-49E2-8E06-975C26127289}" type="slidenum">
              <a:rPr lang="en-IN" smtClean="0"/>
              <a:t>‹#›</a:t>
            </a:fld>
            <a:endParaRPr lang="en-IN"/>
          </a:p>
        </p:txBody>
      </p:sp>
    </p:spTree>
    <p:extLst>
      <p:ext uri="{BB962C8B-B14F-4D97-AF65-F5344CB8AC3E}">
        <p14:creationId xmlns:p14="http://schemas.microsoft.com/office/powerpoint/2010/main" val="9183564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4ADD97-0648-43AC-A3FF-EF4AB09A771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E45546AB-613A-403F-A0F8-B0DC747D78C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CE8A260-0937-4C1C-B137-29DA5DE87754}"/>
              </a:ext>
            </a:extLst>
          </p:cNvPr>
          <p:cNvSpPr>
            <a:spLocks noGrp="1"/>
          </p:cNvSpPr>
          <p:nvPr>
            <p:ph type="dt" sz="half" idx="10"/>
          </p:nvPr>
        </p:nvSpPr>
        <p:spPr/>
        <p:txBody>
          <a:bodyPr/>
          <a:lstStyle/>
          <a:p>
            <a:fld id="{9C3F8E39-C6C3-4CC7-8D4A-FA62CD16C934}" type="datetimeFigureOut">
              <a:rPr lang="en-IN" smtClean="0"/>
              <a:t>28-06-2019</a:t>
            </a:fld>
            <a:endParaRPr lang="en-IN"/>
          </a:p>
        </p:txBody>
      </p:sp>
      <p:sp>
        <p:nvSpPr>
          <p:cNvPr id="5" name="Footer Placeholder 4">
            <a:extLst>
              <a:ext uri="{FF2B5EF4-FFF2-40B4-BE49-F238E27FC236}">
                <a16:creationId xmlns:a16="http://schemas.microsoft.com/office/drawing/2014/main" id="{516280AD-C7BE-4D07-9AC4-732AE1191BEE}"/>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EC59AB25-FB32-4A0C-9852-FAC2FA67FFED}"/>
              </a:ext>
            </a:extLst>
          </p:cNvPr>
          <p:cNvSpPr>
            <a:spLocks noGrp="1"/>
          </p:cNvSpPr>
          <p:nvPr>
            <p:ph type="sldNum" sz="quarter" idx="12"/>
          </p:nvPr>
        </p:nvSpPr>
        <p:spPr/>
        <p:txBody>
          <a:bodyPr/>
          <a:lstStyle/>
          <a:p>
            <a:fld id="{D661A12B-7C2B-49E2-8E06-975C26127289}" type="slidenum">
              <a:rPr lang="en-IN" smtClean="0"/>
              <a:t>‹#›</a:t>
            </a:fld>
            <a:endParaRPr lang="en-IN"/>
          </a:p>
        </p:txBody>
      </p:sp>
    </p:spTree>
    <p:extLst>
      <p:ext uri="{BB962C8B-B14F-4D97-AF65-F5344CB8AC3E}">
        <p14:creationId xmlns:p14="http://schemas.microsoft.com/office/powerpoint/2010/main" val="25318595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607FEB-D59A-43F2-A5BD-BC7AC8D8FC3A}"/>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9A3F537D-43FD-4C2C-AAA1-8EA65EF27D1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ACF54EF1-E87E-490D-A506-3535D3813CF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02783456-5960-4CA3-BC54-B2467D3382B2}"/>
              </a:ext>
            </a:extLst>
          </p:cNvPr>
          <p:cNvSpPr>
            <a:spLocks noGrp="1"/>
          </p:cNvSpPr>
          <p:nvPr>
            <p:ph type="dt" sz="half" idx="10"/>
          </p:nvPr>
        </p:nvSpPr>
        <p:spPr/>
        <p:txBody>
          <a:bodyPr/>
          <a:lstStyle/>
          <a:p>
            <a:fld id="{9C3F8E39-C6C3-4CC7-8D4A-FA62CD16C934}" type="datetimeFigureOut">
              <a:rPr lang="en-IN" smtClean="0"/>
              <a:t>28-06-2019</a:t>
            </a:fld>
            <a:endParaRPr lang="en-IN"/>
          </a:p>
        </p:txBody>
      </p:sp>
      <p:sp>
        <p:nvSpPr>
          <p:cNvPr id="6" name="Footer Placeholder 5">
            <a:extLst>
              <a:ext uri="{FF2B5EF4-FFF2-40B4-BE49-F238E27FC236}">
                <a16:creationId xmlns:a16="http://schemas.microsoft.com/office/drawing/2014/main" id="{D4347E28-EC0D-444A-9FDA-4EF107D24394}"/>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B2020C88-B936-4219-B3C0-01905EE53CD5}"/>
              </a:ext>
            </a:extLst>
          </p:cNvPr>
          <p:cNvSpPr>
            <a:spLocks noGrp="1"/>
          </p:cNvSpPr>
          <p:nvPr>
            <p:ph type="sldNum" sz="quarter" idx="12"/>
          </p:nvPr>
        </p:nvSpPr>
        <p:spPr/>
        <p:txBody>
          <a:bodyPr/>
          <a:lstStyle/>
          <a:p>
            <a:fld id="{D661A12B-7C2B-49E2-8E06-975C26127289}" type="slidenum">
              <a:rPr lang="en-IN" smtClean="0"/>
              <a:t>‹#›</a:t>
            </a:fld>
            <a:endParaRPr lang="en-IN"/>
          </a:p>
        </p:txBody>
      </p:sp>
    </p:spTree>
    <p:extLst>
      <p:ext uri="{BB962C8B-B14F-4D97-AF65-F5344CB8AC3E}">
        <p14:creationId xmlns:p14="http://schemas.microsoft.com/office/powerpoint/2010/main" val="38296298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1628FD-0B92-4B75-BDCF-BD0D2E0B5553}"/>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92948211-4723-4636-A7AB-7D62A0DD809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2564966-E9C4-4140-AA90-2EAE4E86CDC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C7517937-50EA-4C29-9AB8-96D60651207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2B8D8FB-A425-4DB1-A339-DAA2849586E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5F166558-9F50-41FF-9FA8-0D5245960263}"/>
              </a:ext>
            </a:extLst>
          </p:cNvPr>
          <p:cNvSpPr>
            <a:spLocks noGrp="1"/>
          </p:cNvSpPr>
          <p:nvPr>
            <p:ph type="dt" sz="half" idx="10"/>
          </p:nvPr>
        </p:nvSpPr>
        <p:spPr/>
        <p:txBody>
          <a:bodyPr/>
          <a:lstStyle/>
          <a:p>
            <a:fld id="{9C3F8E39-C6C3-4CC7-8D4A-FA62CD16C934}" type="datetimeFigureOut">
              <a:rPr lang="en-IN" smtClean="0"/>
              <a:t>28-06-2019</a:t>
            </a:fld>
            <a:endParaRPr lang="en-IN"/>
          </a:p>
        </p:txBody>
      </p:sp>
      <p:sp>
        <p:nvSpPr>
          <p:cNvPr id="8" name="Footer Placeholder 7">
            <a:extLst>
              <a:ext uri="{FF2B5EF4-FFF2-40B4-BE49-F238E27FC236}">
                <a16:creationId xmlns:a16="http://schemas.microsoft.com/office/drawing/2014/main" id="{BC2B271E-2254-4355-B7A7-E2D66051A0B4}"/>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26B18542-68EE-4ACD-86AD-CD4F6A1C481D}"/>
              </a:ext>
            </a:extLst>
          </p:cNvPr>
          <p:cNvSpPr>
            <a:spLocks noGrp="1"/>
          </p:cNvSpPr>
          <p:nvPr>
            <p:ph type="sldNum" sz="quarter" idx="12"/>
          </p:nvPr>
        </p:nvSpPr>
        <p:spPr/>
        <p:txBody>
          <a:bodyPr/>
          <a:lstStyle/>
          <a:p>
            <a:fld id="{D661A12B-7C2B-49E2-8E06-975C26127289}" type="slidenum">
              <a:rPr lang="en-IN" smtClean="0"/>
              <a:t>‹#›</a:t>
            </a:fld>
            <a:endParaRPr lang="en-IN"/>
          </a:p>
        </p:txBody>
      </p:sp>
    </p:spTree>
    <p:extLst>
      <p:ext uri="{BB962C8B-B14F-4D97-AF65-F5344CB8AC3E}">
        <p14:creationId xmlns:p14="http://schemas.microsoft.com/office/powerpoint/2010/main" val="25503952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E21C2F-1B96-4687-A3A1-663597006DC7}"/>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EEC091FC-3655-484B-8176-F8F174438B4B}"/>
              </a:ext>
            </a:extLst>
          </p:cNvPr>
          <p:cNvSpPr>
            <a:spLocks noGrp="1"/>
          </p:cNvSpPr>
          <p:nvPr>
            <p:ph type="dt" sz="half" idx="10"/>
          </p:nvPr>
        </p:nvSpPr>
        <p:spPr/>
        <p:txBody>
          <a:bodyPr/>
          <a:lstStyle/>
          <a:p>
            <a:fld id="{9C3F8E39-C6C3-4CC7-8D4A-FA62CD16C934}" type="datetimeFigureOut">
              <a:rPr lang="en-IN" smtClean="0"/>
              <a:t>28-06-2019</a:t>
            </a:fld>
            <a:endParaRPr lang="en-IN"/>
          </a:p>
        </p:txBody>
      </p:sp>
      <p:sp>
        <p:nvSpPr>
          <p:cNvPr id="4" name="Footer Placeholder 3">
            <a:extLst>
              <a:ext uri="{FF2B5EF4-FFF2-40B4-BE49-F238E27FC236}">
                <a16:creationId xmlns:a16="http://schemas.microsoft.com/office/drawing/2014/main" id="{F6C61FEE-559F-4C59-8651-69CFD2971F30}"/>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C3800357-55C3-4536-9AB3-E449F0A3BE7D}"/>
              </a:ext>
            </a:extLst>
          </p:cNvPr>
          <p:cNvSpPr>
            <a:spLocks noGrp="1"/>
          </p:cNvSpPr>
          <p:nvPr>
            <p:ph type="sldNum" sz="quarter" idx="12"/>
          </p:nvPr>
        </p:nvSpPr>
        <p:spPr/>
        <p:txBody>
          <a:bodyPr/>
          <a:lstStyle/>
          <a:p>
            <a:fld id="{D661A12B-7C2B-49E2-8E06-975C26127289}" type="slidenum">
              <a:rPr lang="en-IN" smtClean="0"/>
              <a:t>‹#›</a:t>
            </a:fld>
            <a:endParaRPr lang="en-IN"/>
          </a:p>
        </p:txBody>
      </p:sp>
    </p:spTree>
    <p:extLst>
      <p:ext uri="{BB962C8B-B14F-4D97-AF65-F5344CB8AC3E}">
        <p14:creationId xmlns:p14="http://schemas.microsoft.com/office/powerpoint/2010/main" val="16928571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3A08FD4-74B1-4C1C-8126-ED4E05DDE8B6}"/>
              </a:ext>
            </a:extLst>
          </p:cNvPr>
          <p:cNvSpPr>
            <a:spLocks noGrp="1"/>
          </p:cNvSpPr>
          <p:nvPr>
            <p:ph type="dt" sz="half" idx="10"/>
          </p:nvPr>
        </p:nvSpPr>
        <p:spPr/>
        <p:txBody>
          <a:bodyPr/>
          <a:lstStyle/>
          <a:p>
            <a:fld id="{9C3F8E39-C6C3-4CC7-8D4A-FA62CD16C934}" type="datetimeFigureOut">
              <a:rPr lang="en-IN" smtClean="0"/>
              <a:t>28-06-2019</a:t>
            </a:fld>
            <a:endParaRPr lang="en-IN"/>
          </a:p>
        </p:txBody>
      </p:sp>
      <p:sp>
        <p:nvSpPr>
          <p:cNvPr id="3" name="Footer Placeholder 2">
            <a:extLst>
              <a:ext uri="{FF2B5EF4-FFF2-40B4-BE49-F238E27FC236}">
                <a16:creationId xmlns:a16="http://schemas.microsoft.com/office/drawing/2014/main" id="{B8540BF2-6E2B-4E76-8B83-32C8A0F983C4}"/>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E8DC7B76-EC5B-4C00-AE84-30E07A468B8A}"/>
              </a:ext>
            </a:extLst>
          </p:cNvPr>
          <p:cNvSpPr>
            <a:spLocks noGrp="1"/>
          </p:cNvSpPr>
          <p:nvPr>
            <p:ph type="sldNum" sz="quarter" idx="12"/>
          </p:nvPr>
        </p:nvSpPr>
        <p:spPr/>
        <p:txBody>
          <a:bodyPr/>
          <a:lstStyle/>
          <a:p>
            <a:fld id="{D661A12B-7C2B-49E2-8E06-975C26127289}" type="slidenum">
              <a:rPr lang="en-IN" smtClean="0"/>
              <a:t>‹#›</a:t>
            </a:fld>
            <a:endParaRPr lang="en-IN"/>
          </a:p>
        </p:txBody>
      </p:sp>
    </p:spTree>
    <p:extLst>
      <p:ext uri="{BB962C8B-B14F-4D97-AF65-F5344CB8AC3E}">
        <p14:creationId xmlns:p14="http://schemas.microsoft.com/office/powerpoint/2010/main" val="30290143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5DDA19-FF8E-46C3-88AE-55118439F30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F7E7E1D1-5199-45BD-9B54-9AF4FE2DF11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349B12A9-3393-4848-8615-11D41721689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6FDAD66-DEB1-4C62-925A-5548018C3E31}"/>
              </a:ext>
            </a:extLst>
          </p:cNvPr>
          <p:cNvSpPr>
            <a:spLocks noGrp="1"/>
          </p:cNvSpPr>
          <p:nvPr>
            <p:ph type="dt" sz="half" idx="10"/>
          </p:nvPr>
        </p:nvSpPr>
        <p:spPr/>
        <p:txBody>
          <a:bodyPr/>
          <a:lstStyle/>
          <a:p>
            <a:fld id="{9C3F8E39-C6C3-4CC7-8D4A-FA62CD16C934}" type="datetimeFigureOut">
              <a:rPr lang="en-IN" smtClean="0"/>
              <a:t>28-06-2019</a:t>
            </a:fld>
            <a:endParaRPr lang="en-IN"/>
          </a:p>
        </p:txBody>
      </p:sp>
      <p:sp>
        <p:nvSpPr>
          <p:cNvPr id="6" name="Footer Placeholder 5">
            <a:extLst>
              <a:ext uri="{FF2B5EF4-FFF2-40B4-BE49-F238E27FC236}">
                <a16:creationId xmlns:a16="http://schemas.microsoft.com/office/drawing/2014/main" id="{BF5C777D-F65C-4069-B82C-9FA81CF8F02C}"/>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341841D0-BB83-42C7-8665-24FA7A07B7C3}"/>
              </a:ext>
            </a:extLst>
          </p:cNvPr>
          <p:cNvSpPr>
            <a:spLocks noGrp="1"/>
          </p:cNvSpPr>
          <p:nvPr>
            <p:ph type="sldNum" sz="quarter" idx="12"/>
          </p:nvPr>
        </p:nvSpPr>
        <p:spPr/>
        <p:txBody>
          <a:bodyPr/>
          <a:lstStyle/>
          <a:p>
            <a:fld id="{D661A12B-7C2B-49E2-8E06-975C26127289}" type="slidenum">
              <a:rPr lang="en-IN" smtClean="0"/>
              <a:t>‹#›</a:t>
            </a:fld>
            <a:endParaRPr lang="en-IN"/>
          </a:p>
        </p:txBody>
      </p:sp>
    </p:spTree>
    <p:extLst>
      <p:ext uri="{BB962C8B-B14F-4D97-AF65-F5344CB8AC3E}">
        <p14:creationId xmlns:p14="http://schemas.microsoft.com/office/powerpoint/2010/main" val="36148557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141842-97BF-4483-B71C-7C845AE9AD8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144D01C3-DD8C-43BE-92AF-9C1CF44F27F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69CC9496-EE4C-473A-A889-C325A71D325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DF77A64-B1E6-4025-9995-85480717AFFD}"/>
              </a:ext>
            </a:extLst>
          </p:cNvPr>
          <p:cNvSpPr>
            <a:spLocks noGrp="1"/>
          </p:cNvSpPr>
          <p:nvPr>
            <p:ph type="dt" sz="half" idx="10"/>
          </p:nvPr>
        </p:nvSpPr>
        <p:spPr/>
        <p:txBody>
          <a:bodyPr/>
          <a:lstStyle/>
          <a:p>
            <a:fld id="{9C3F8E39-C6C3-4CC7-8D4A-FA62CD16C934}" type="datetimeFigureOut">
              <a:rPr lang="en-IN" smtClean="0"/>
              <a:t>28-06-2019</a:t>
            </a:fld>
            <a:endParaRPr lang="en-IN"/>
          </a:p>
        </p:txBody>
      </p:sp>
      <p:sp>
        <p:nvSpPr>
          <p:cNvPr id="6" name="Footer Placeholder 5">
            <a:extLst>
              <a:ext uri="{FF2B5EF4-FFF2-40B4-BE49-F238E27FC236}">
                <a16:creationId xmlns:a16="http://schemas.microsoft.com/office/drawing/2014/main" id="{EB9388EE-E193-471B-A3E3-C50E18544578}"/>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4685B422-DB6E-4989-9D3E-ED67278FDC53}"/>
              </a:ext>
            </a:extLst>
          </p:cNvPr>
          <p:cNvSpPr>
            <a:spLocks noGrp="1"/>
          </p:cNvSpPr>
          <p:nvPr>
            <p:ph type="sldNum" sz="quarter" idx="12"/>
          </p:nvPr>
        </p:nvSpPr>
        <p:spPr/>
        <p:txBody>
          <a:bodyPr/>
          <a:lstStyle/>
          <a:p>
            <a:fld id="{D661A12B-7C2B-49E2-8E06-975C26127289}" type="slidenum">
              <a:rPr lang="en-IN" smtClean="0"/>
              <a:t>‹#›</a:t>
            </a:fld>
            <a:endParaRPr lang="en-IN"/>
          </a:p>
        </p:txBody>
      </p:sp>
    </p:spTree>
    <p:extLst>
      <p:ext uri="{BB962C8B-B14F-4D97-AF65-F5344CB8AC3E}">
        <p14:creationId xmlns:p14="http://schemas.microsoft.com/office/powerpoint/2010/main" val="19671722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725406B-5912-48A2-BF69-0A1DB08A435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9EC14CD3-053B-4EE1-A497-AC69BF7C855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A7493F9B-70F3-4256-B98F-DE53C2FA96D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3F8E39-C6C3-4CC7-8D4A-FA62CD16C934}" type="datetimeFigureOut">
              <a:rPr lang="en-IN" smtClean="0"/>
              <a:t>28-06-2019</a:t>
            </a:fld>
            <a:endParaRPr lang="en-IN"/>
          </a:p>
        </p:txBody>
      </p:sp>
      <p:sp>
        <p:nvSpPr>
          <p:cNvPr id="5" name="Footer Placeholder 4">
            <a:extLst>
              <a:ext uri="{FF2B5EF4-FFF2-40B4-BE49-F238E27FC236}">
                <a16:creationId xmlns:a16="http://schemas.microsoft.com/office/drawing/2014/main" id="{3545FC9D-BDAB-40E7-A2DD-D16959DB854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22B97BB5-1F25-4FA5-96FE-82B2C2E8DF6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61A12B-7C2B-49E2-8E06-975C26127289}" type="slidenum">
              <a:rPr lang="en-IN" smtClean="0"/>
              <a:t>‹#›</a:t>
            </a:fld>
            <a:endParaRPr lang="en-IN"/>
          </a:p>
        </p:txBody>
      </p:sp>
    </p:spTree>
    <p:extLst>
      <p:ext uri="{BB962C8B-B14F-4D97-AF65-F5344CB8AC3E}">
        <p14:creationId xmlns:p14="http://schemas.microsoft.com/office/powerpoint/2010/main" val="16340632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E8BCF21-7080-4243-BEF7-8E249C3F4301}"/>
              </a:ext>
            </a:extLst>
          </p:cNvPr>
          <p:cNvSpPr>
            <a:spLocks noGrp="1"/>
          </p:cNvSpPr>
          <p:nvPr>
            <p:ph type="title"/>
          </p:nvPr>
        </p:nvSpPr>
        <p:spPr/>
        <p:txBody>
          <a:bodyPr/>
          <a:lstStyle/>
          <a:p>
            <a:pPr algn="ctr"/>
            <a:r>
              <a:rPr lang="en-IN" dirty="0">
                <a:solidFill>
                  <a:srgbClr val="C00000"/>
                </a:solidFill>
              </a:rPr>
              <a:t>Life of Faith from First to Last</a:t>
            </a:r>
          </a:p>
        </p:txBody>
      </p:sp>
      <p:sp>
        <p:nvSpPr>
          <p:cNvPr id="5" name="Content Placeholder 4">
            <a:extLst>
              <a:ext uri="{FF2B5EF4-FFF2-40B4-BE49-F238E27FC236}">
                <a16:creationId xmlns:a16="http://schemas.microsoft.com/office/drawing/2014/main" id="{56EC5DA2-06C6-4AEB-85F2-4B2BC0632836}"/>
              </a:ext>
            </a:extLst>
          </p:cNvPr>
          <p:cNvSpPr>
            <a:spLocks noGrp="1"/>
          </p:cNvSpPr>
          <p:nvPr>
            <p:ph idx="1"/>
          </p:nvPr>
        </p:nvSpPr>
        <p:spPr/>
        <p:txBody>
          <a:bodyPr>
            <a:normAutofit/>
          </a:bodyPr>
          <a:lstStyle/>
          <a:p>
            <a:pPr marL="0" indent="0" algn="just">
              <a:buNone/>
            </a:pPr>
            <a:r>
              <a:rPr lang="en-US" sz="4000" b="1" i="1" dirty="0"/>
              <a:t>Rom 1:17 </a:t>
            </a:r>
            <a:r>
              <a:rPr lang="en-US" sz="4000" i="1" dirty="0"/>
              <a:t>For in the gospel the righteousness of God is revealed—a righteousness that is by </a:t>
            </a:r>
            <a:r>
              <a:rPr lang="en-US" sz="4000" i="1" dirty="0">
                <a:solidFill>
                  <a:srgbClr val="C00000"/>
                </a:solidFill>
              </a:rPr>
              <a:t>faith from first to last</a:t>
            </a:r>
            <a:r>
              <a:rPr lang="en-US" sz="4000" i="1" dirty="0"/>
              <a:t>, just as it is written: “</a:t>
            </a:r>
            <a:r>
              <a:rPr lang="en-US" sz="4000" i="1" dirty="0">
                <a:solidFill>
                  <a:srgbClr val="C00000"/>
                </a:solidFill>
              </a:rPr>
              <a:t>The righteous will live by faith.”</a:t>
            </a:r>
          </a:p>
          <a:p>
            <a:pPr marL="0" indent="0" algn="just">
              <a:buNone/>
            </a:pPr>
            <a:endParaRPr lang="en-US" sz="4000" i="1" dirty="0">
              <a:solidFill>
                <a:srgbClr val="C00000"/>
              </a:solidFill>
            </a:endParaRPr>
          </a:p>
        </p:txBody>
      </p:sp>
    </p:spTree>
    <p:extLst>
      <p:ext uri="{BB962C8B-B14F-4D97-AF65-F5344CB8AC3E}">
        <p14:creationId xmlns:p14="http://schemas.microsoft.com/office/powerpoint/2010/main" val="14519994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CAB7E6-BF48-4310-949A-DD61BC3CF4A0}"/>
              </a:ext>
            </a:extLst>
          </p:cNvPr>
          <p:cNvSpPr>
            <a:spLocks noGrp="1"/>
          </p:cNvSpPr>
          <p:nvPr>
            <p:ph type="title"/>
          </p:nvPr>
        </p:nvSpPr>
        <p:spPr/>
        <p:txBody>
          <a:bodyPr>
            <a:normAutofit/>
          </a:bodyPr>
          <a:lstStyle/>
          <a:p>
            <a:pPr algn="ctr"/>
            <a:r>
              <a:rPr lang="en-US" sz="3400" dirty="0">
                <a:solidFill>
                  <a:srgbClr val="002060"/>
                </a:solidFill>
              </a:rPr>
              <a:t>4 (a) Transformation occurs due to </a:t>
            </a:r>
            <a:r>
              <a:rPr lang="en-US" sz="3400" b="1" dirty="0">
                <a:solidFill>
                  <a:srgbClr val="C00000"/>
                </a:solidFill>
              </a:rPr>
              <a:t>Grace</a:t>
            </a:r>
            <a:r>
              <a:rPr lang="en-US" sz="3400" dirty="0">
                <a:solidFill>
                  <a:srgbClr val="002060"/>
                </a:solidFill>
              </a:rPr>
              <a:t> as you rest in God</a:t>
            </a:r>
            <a:br>
              <a:rPr lang="en-US" sz="3400" dirty="0">
                <a:solidFill>
                  <a:srgbClr val="002060"/>
                </a:solidFill>
              </a:rPr>
            </a:br>
            <a:r>
              <a:rPr lang="en-IN" sz="3600" dirty="0">
                <a:solidFill>
                  <a:srgbClr val="002060"/>
                </a:solidFill>
              </a:rPr>
              <a:t>(after you </a:t>
            </a:r>
            <a:r>
              <a:rPr lang="en-IN" sz="3600" dirty="0">
                <a:solidFill>
                  <a:srgbClr val="C00000"/>
                </a:solidFill>
              </a:rPr>
              <a:t>surrender</a:t>
            </a:r>
            <a:r>
              <a:rPr lang="en-IN" sz="3600" dirty="0">
                <a:solidFill>
                  <a:srgbClr val="002060"/>
                </a:solidFill>
              </a:rPr>
              <a:t> to Jesus)</a:t>
            </a:r>
            <a:endParaRPr lang="en-IN" sz="3400" dirty="0">
              <a:solidFill>
                <a:srgbClr val="002060"/>
              </a:solidFill>
            </a:endParaRPr>
          </a:p>
        </p:txBody>
      </p:sp>
      <p:sp>
        <p:nvSpPr>
          <p:cNvPr id="3" name="Content Placeholder 2">
            <a:extLst>
              <a:ext uri="{FF2B5EF4-FFF2-40B4-BE49-F238E27FC236}">
                <a16:creationId xmlns:a16="http://schemas.microsoft.com/office/drawing/2014/main" id="{39421465-1063-4C1D-B9F0-43427B86E7C9}"/>
              </a:ext>
            </a:extLst>
          </p:cNvPr>
          <p:cNvSpPr>
            <a:spLocks noGrp="1"/>
          </p:cNvSpPr>
          <p:nvPr>
            <p:ph idx="1"/>
          </p:nvPr>
        </p:nvSpPr>
        <p:spPr/>
        <p:txBody>
          <a:bodyPr>
            <a:normAutofit/>
          </a:bodyPr>
          <a:lstStyle/>
          <a:p>
            <a:pPr marL="0" indent="0">
              <a:buNone/>
            </a:pPr>
            <a:r>
              <a:rPr lang="en-IN" sz="3200" dirty="0">
                <a:solidFill>
                  <a:srgbClr val="002060"/>
                </a:solidFill>
              </a:rPr>
              <a:t>Grace </a:t>
            </a:r>
            <a:r>
              <a:rPr lang="en-IN" sz="3200" dirty="0">
                <a:solidFill>
                  <a:srgbClr val="C00000"/>
                </a:solidFill>
              </a:rPr>
              <a:t>favours </a:t>
            </a:r>
            <a:r>
              <a:rPr lang="en-IN" sz="3200" dirty="0">
                <a:solidFill>
                  <a:srgbClr val="002060"/>
                </a:solidFill>
              </a:rPr>
              <a:t>you  without having to work for it (Father loves you as much as He loves Jesus)</a:t>
            </a:r>
          </a:p>
          <a:p>
            <a:r>
              <a:rPr lang="en-IN" sz="2400" i="1" dirty="0"/>
              <a:t>John 17:23 </a:t>
            </a:r>
            <a:r>
              <a:rPr lang="en-US" sz="2400" i="1" dirty="0"/>
              <a:t>(You), have loved them even as you have loved me (also John 15:9) </a:t>
            </a:r>
          </a:p>
          <a:p>
            <a:pPr marL="0" indent="0">
              <a:buNone/>
            </a:pPr>
            <a:r>
              <a:rPr lang="en-IN" sz="3200" dirty="0">
                <a:solidFill>
                  <a:srgbClr val="002060"/>
                </a:solidFill>
              </a:rPr>
              <a:t>Grace</a:t>
            </a:r>
            <a:r>
              <a:rPr lang="en-IN" sz="3200" dirty="0">
                <a:solidFill>
                  <a:srgbClr val="C00000"/>
                </a:solidFill>
              </a:rPr>
              <a:t> transforms</a:t>
            </a:r>
            <a:r>
              <a:rPr lang="en-IN" sz="3200" b="1" dirty="0">
                <a:solidFill>
                  <a:srgbClr val="002060"/>
                </a:solidFill>
              </a:rPr>
              <a:t> </a:t>
            </a:r>
            <a:r>
              <a:rPr lang="en-IN" sz="3200" dirty="0">
                <a:solidFill>
                  <a:srgbClr val="002060"/>
                </a:solidFill>
              </a:rPr>
              <a:t>you</a:t>
            </a:r>
            <a:r>
              <a:rPr lang="en-IN" sz="3200" b="1" dirty="0">
                <a:solidFill>
                  <a:srgbClr val="002060"/>
                </a:solidFill>
              </a:rPr>
              <a:t> </a:t>
            </a:r>
            <a:r>
              <a:rPr lang="en-IN" sz="3200" dirty="0">
                <a:solidFill>
                  <a:srgbClr val="002060"/>
                </a:solidFill>
              </a:rPr>
              <a:t>to become like Jesus </a:t>
            </a:r>
            <a:r>
              <a:rPr lang="en-IN" sz="2400" dirty="0"/>
              <a:t>(</a:t>
            </a:r>
            <a:r>
              <a:rPr lang="en-IN" sz="2400" i="1" dirty="0"/>
              <a:t>2 Cor 3:18</a:t>
            </a:r>
            <a:r>
              <a:rPr lang="en-IN" sz="2400" dirty="0"/>
              <a:t>) </a:t>
            </a:r>
          </a:p>
          <a:p>
            <a:pPr marL="0" indent="0">
              <a:buNone/>
            </a:pPr>
            <a:r>
              <a:rPr lang="en-IN" sz="3200" dirty="0">
                <a:solidFill>
                  <a:srgbClr val="002060"/>
                </a:solidFill>
              </a:rPr>
              <a:t>Grace </a:t>
            </a:r>
            <a:r>
              <a:rPr lang="en-IN" sz="3200" dirty="0">
                <a:solidFill>
                  <a:srgbClr val="C00000"/>
                </a:solidFill>
              </a:rPr>
              <a:t>empowers </a:t>
            </a:r>
            <a:r>
              <a:rPr lang="en-IN" sz="3200" dirty="0">
                <a:solidFill>
                  <a:srgbClr val="002060"/>
                </a:solidFill>
              </a:rPr>
              <a:t>you to be all that God designed for you</a:t>
            </a:r>
            <a:endParaRPr lang="en-IN" dirty="0">
              <a:solidFill>
                <a:srgbClr val="002060"/>
              </a:solidFill>
            </a:endParaRPr>
          </a:p>
          <a:p>
            <a:pPr algn="just"/>
            <a:r>
              <a:rPr lang="en-US" sz="2400" i="1" dirty="0"/>
              <a:t>Eph 3:7-8 I became a servant of this gospel by the gift of God's grace given me through the working of his power. 8 Although I am less than the least of all God's people, this grace was given me: to preach to the Gentiles the unsearchable riches of Christ (also Rom 1:5, 1Cor 15:10)</a:t>
            </a:r>
          </a:p>
          <a:p>
            <a:endParaRPr lang="en-IN" dirty="0"/>
          </a:p>
        </p:txBody>
      </p:sp>
    </p:spTree>
    <p:extLst>
      <p:ext uri="{BB962C8B-B14F-4D97-AF65-F5344CB8AC3E}">
        <p14:creationId xmlns:p14="http://schemas.microsoft.com/office/powerpoint/2010/main" val="16024598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4E9783-FD98-4494-B8B8-91B164306C18}"/>
              </a:ext>
            </a:extLst>
          </p:cNvPr>
          <p:cNvSpPr>
            <a:spLocks noGrp="1"/>
          </p:cNvSpPr>
          <p:nvPr>
            <p:ph type="title"/>
          </p:nvPr>
        </p:nvSpPr>
        <p:spPr/>
        <p:txBody>
          <a:bodyPr/>
          <a:lstStyle/>
          <a:p>
            <a:pPr algn="ctr"/>
            <a:r>
              <a:rPr lang="en-IN" dirty="0">
                <a:solidFill>
                  <a:srgbClr val="002060"/>
                </a:solidFill>
              </a:rPr>
              <a:t>Abundant provision of Grace — 4 (a) Contd. </a:t>
            </a:r>
            <a:br>
              <a:rPr lang="en-IN" dirty="0">
                <a:solidFill>
                  <a:srgbClr val="002060"/>
                </a:solidFill>
              </a:rPr>
            </a:br>
            <a:r>
              <a:rPr lang="en-IN" sz="3200" dirty="0">
                <a:solidFill>
                  <a:srgbClr val="002060"/>
                </a:solidFill>
              </a:rPr>
              <a:t>Grace enables us to Reign in Life (</a:t>
            </a:r>
            <a:r>
              <a:rPr lang="en-IN" sz="3200" i="1" dirty="0">
                <a:solidFill>
                  <a:srgbClr val="002060"/>
                </a:solidFill>
              </a:rPr>
              <a:t>Rom 5:17</a:t>
            </a:r>
            <a:r>
              <a:rPr lang="en-IN" sz="3200" dirty="0">
                <a:solidFill>
                  <a:srgbClr val="002060"/>
                </a:solidFill>
              </a:rPr>
              <a:t>)</a:t>
            </a:r>
          </a:p>
        </p:txBody>
      </p:sp>
      <p:sp>
        <p:nvSpPr>
          <p:cNvPr id="3" name="Content Placeholder 2">
            <a:extLst>
              <a:ext uri="{FF2B5EF4-FFF2-40B4-BE49-F238E27FC236}">
                <a16:creationId xmlns:a16="http://schemas.microsoft.com/office/drawing/2014/main" id="{90FB8B59-7441-4CB3-883B-910C67394B67}"/>
              </a:ext>
            </a:extLst>
          </p:cNvPr>
          <p:cNvSpPr>
            <a:spLocks noGrp="1"/>
          </p:cNvSpPr>
          <p:nvPr>
            <p:ph idx="1"/>
          </p:nvPr>
        </p:nvSpPr>
        <p:spPr/>
        <p:txBody>
          <a:bodyPr>
            <a:normAutofit/>
          </a:bodyPr>
          <a:lstStyle/>
          <a:p>
            <a:pPr marL="0" indent="0" algn="just">
              <a:buNone/>
            </a:pPr>
            <a:r>
              <a:rPr lang="en-US" i="1" dirty="0"/>
              <a:t>Rom 5:17 For if, by the trespass of the one man, death reigned through that one man, how much more will </a:t>
            </a:r>
            <a:r>
              <a:rPr lang="en-US" i="1" dirty="0">
                <a:solidFill>
                  <a:srgbClr val="C00000"/>
                </a:solidFill>
              </a:rPr>
              <a:t>those who receive God’s abundant provision of grace </a:t>
            </a:r>
            <a:r>
              <a:rPr lang="en-US" i="1" dirty="0"/>
              <a:t>and of the gift of righteousness</a:t>
            </a:r>
            <a:r>
              <a:rPr lang="en-US" i="1" dirty="0">
                <a:solidFill>
                  <a:srgbClr val="C00000"/>
                </a:solidFill>
              </a:rPr>
              <a:t> </a:t>
            </a:r>
            <a:r>
              <a:rPr lang="en-US" b="1" i="1" dirty="0">
                <a:solidFill>
                  <a:srgbClr val="C00000"/>
                </a:solidFill>
              </a:rPr>
              <a:t>reign in life</a:t>
            </a:r>
            <a:r>
              <a:rPr lang="en-US" i="1" dirty="0">
                <a:solidFill>
                  <a:srgbClr val="C00000"/>
                </a:solidFill>
              </a:rPr>
              <a:t> </a:t>
            </a:r>
            <a:r>
              <a:rPr lang="en-US" i="1" dirty="0"/>
              <a:t>through the one man, Jesus Christ!</a:t>
            </a:r>
            <a:endParaRPr lang="en-IN" i="1" dirty="0"/>
          </a:p>
          <a:p>
            <a:pPr marL="0" indent="0">
              <a:buNone/>
            </a:pPr>
            <a:r>
              <a:rPr lang="en-IN" u="sng" dirty="0"/>
              <a:t>Sources of Grace</a:t>
            </a:r>
            <a:r>
              <a:rPr lang="en-IN" dirty="0"/>
              <a:t>:</a:t>
            </a:r>
          </a:p>
          <a:p>
            <a:pPr marL="571500" indent="-571500">
              <a:buFont typeface="+mj-lt"/>
              <a:buAutoNum type="romanLcPeriod"/>
            </a:pPr>
            <a:r>
              <a:rPr lang="en-IN" dirty="0"/>
              <a:t>Word of God (</a:t>
            </a:r>
            <a:r>
              <a:rPr lang="en-IN" i="1" dirty="0"/>
              <a:t>Ps 45:2, John 7:45-46, John 6:63,68,  Luke 10:41-42</a:t>
            </a:r>
            <a:r>
              <a:rPr lang="en-IN" dirty="0"/>
              <a:t>)</a:t>
            </a:r>
          </a:p>
          <a:p>
            <a:pPr marL="571500" indent="-571500">
              <a:buFont typeface="+mj-lt"/>
              <a:buAutoNum type="romanLcPeriod"/>
            </a:pPr>
            <a:r>
              <a:rPr lang="en-IN" dirty="0"/>
              <a:t>Partaking the Lord’s Supper worthily (</a:t>
            </a:r>
            <a:r>
              <a:rPr lang="en-IN" i="1" dirty="0"/>
              <a:t>1 Cor 10:16,  11:28-30</a:t>
            </a:r>
            <a:r>
              <a:rPr lang="en-IN" dirty="0"/>
              <a:t>)</a:t>
            </a:r>
          </a:p>
          <a:p>
            <a:pPr marL="571500" indent="-571500">
              <a:buFont typeface="+mj-lt"/>
              <a:buAutoNum type="romanLcPeriod"/>
            </a:pPr>
            <a:r>
              <a:rPr lang="en-IN" dirty="0"/>
              <a:t>Honouring a righteous person (</a:t>
            </a:r>
            <a:r>
              <a:rPr lang="en-IN" i="1" dirty="0"/>
              <a:t>Matt 10:40-42</a:t>
            </a:r>
            <a:r>
              <a:rPr lang="en-IN" dirty="0"/>
              <a:t>)</a:t>
            </a:r>
          </a:p>
          <a:p>
            <a:pPr marL="571500" indent="-571500">
              <a:buFont typeface="+mj-lt"/>
              <a:buAutoNum type="romanLcPeriod"/>
            </a:pPr>
            <a:r>
              <a:rPr lang="en-IN" dirty="0"/>
              <a:t>Encouragement (</a:t>
            </a:r>
            <a:r>
              <a:rPr lang="en-IN" i="1" dirty="0" err="1"/>
              <a:t>Eph</a:t>
            </a:r>
            <a:r>
              <a:rPr lang="en-IN" i="1" dirty="0"/>
              <a:t> 4:29</a:t>
            </a:r>
            <a:r>
              <a:rPr lang="en-IN" dirty="0"/>
              <a:t>)</a:t>
            </a:r>
          </a:p>
          <a:p>
            <a:pPr marL="0" indent="0">
              <a:buNone/>
            </a:pPr>
            <a:endParaRPr lang="en-US" dirty="0"/>
          </a:p>
          <a:p>
            <a:pPr marL="0" indent="0">
              <a:buNone/>
            </a:pPr>
            <a:endParaRPr lang="en-IN" dirty="0"/>
          </a:p>
        </p:txBody>
      </p:sp>
    </p:spTree>
    <p:extLst>
      <p:ext uri="{BB962C8B-B14F-4D97-AF65-F5344CB8AC3E}">
        <p14:creationId xmlns:p14="http://schemas.microsoft.com/office/powerpoint/2010/main" val="2124385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180924-FD80-4185-8DAE-F53DCD7F4CEA}"/>
              </a:ext>
            </a:extLst>
          </p:cNvPr>
          <p:cNvSpPr>
            <a:spLocks noGrp="1"/>
          </p:cNvSpPr>
          <p:nvPr>
            <p:ph type="title"/>
          </p:nvPr>
        </p:nvSpPr>
        <p:spPr/>
        <p:txBody>
          <a:bodyPr/>
          <a:lstStyle/>
          <a:p>
            <a:pPr algn="ctr"/>
            <a:r>
              <a:rPr lang="en-US" dirty="0">
                <a:solidFill>
                  <a:srgbClr val="002060"/>
                </a:solidFill>
              </a:rPr>
              <a:t>4 (b) Transformation makes you an </a:t>
            </a:r>
            <a:r>
              <a:rPr lang="en-US" b="1" dirty="0">
                <a:solidFill>
                  <a:srgbClr val="C00000"/>
                </a:solidFill>
              </a:rPr>
              <a:t>Overcomer</a:t>
            </a:r>
            <a:r>
              <a:rPr lang="en-US" dirty="0">
                <a:solidFill>
                  <a:srgbClr val="002060"/>
                </a:solidFill>
              </a:rPr>
              <a:t> in the midst of trouble </a:t>
            </a:r>
            <a:endParaRPr lang="en-IN" dirty="0"/>
          </a:p>
        </p:txBody>
      </p:sp>
      <p:sp>
        <p:nvSpPr>
          <p:cNvPr id="3" name="Content Placeholder 2">
            <a:extLst>
              <a:ext uri="{FF2B5EF4-FFF2-40B4-BE49-F238E27FC236}">
                <a16:creationId xmlns:a16="http://schemas.microsoft.com/office/drawing/2014/main" id="{92A50AF1-9721-44B5-8910-89E40DC6DCA4}"/>
              </a:ext>
            </a:extLst>
          </p:cNvPr>
          <p:cNvSpPr>
            <a:spLocks noGrp="1"/>
          </p:cNvSpPr>
          <p:nvPr>
            <p:ph sz="half" idx="1"/>
          </p:nvPr>
        </p:nvSpPr>
        <p:spPr>
          <a:xfrm>
            <a:off x="838200" y="1825626"/>
            <a:ext cx="5181600" cy="2666862"/>
          </a:xfrm>
        </p:spPr>
        <p:txBody>
          <a:bodyPr>
            <a:noAutofit/>
          </a:bodyPr>
          <a:lstStyle/>
          <a:p>
            <a:pPr marL="0" indent="0" algn="ctr">
              <a:buNone/>
            </a:pPr>
            <a:r>
              <a:rPr lang="en-IN" i="1" u="sng" dirty="0"/>
              <a:t>1 John 2:13-14</a:t>
            </a:r>
          </a:p>
          <a:p>
            <a:pPr marL="0" indent="0" algn="just">
              <a:buNone/>
            </a:pPr>
            <a:r>
              <a:rPr lang="en-IN" i="1" dirty="0"/>
              <a:t>I write to you, </a:t>
            </a:r>
            <a:r>
              <a:rPr lang="en-IN" i="1" dirty="0">
                <a:solidFill>
                  <a:srgbClr val="C00000"/>
                </a:solidFill>
              </a:rPr>
              <a:t>young men</a:t>
            </a:r>
            <a:r>
              <a:rPr lang="en-IN" i="1" dirty="0"/>
              <a:t>, because you are strong, and the word of God lives in you, and you have </a:t>
            </a:r>
            <a:r>
              <a:rPr lang="en-IN" i="1" dirty="0">
                <a:solidFill>
                  <a:srgbClr val="C00000"/>
                </a:solidFill>
              </a:rPr>
              <a:t>overcome</a:t>
            </a:r>
            <a:r>
              <a:rPr lang="en-IN" i="1" dirty="0"/>
              <a:t> the evil one (</a:t>
            </a:r>
            <a:r>
              <a:rPr lang="en-IN" i="1" dirty="0" err="1"/>
              <a:t>vv</a:t>
            </a:r>
            <a:r>
              <a:rPr lang="en-IN" i="1" dirty="0"/>
              <a:t> 13 &amp; 14)</a:t>
            </a:r>
            <a:endParaRPr lang="en-IN" u="sng" dirty="0"/>
          </a:p>
        </p:txBody>
      </p:sp>
      <p:sp>
        <p:nvSpPr>
          <p:cNvPr id="4" name="Content Placeholder 3">
            <a:extLst>
              <a:ext uri="{FF2B5EF4-FFF2-40B4-BE49-F238E27FC236}">
                <a16:creationId xmlns:a16="http://schemas.microsoft.com/office/drawing/2014/main" id="{D82A9477-CC43-4E29-94A7-B09E354E813C}"/>
              </a:ext>
            </a:extLst>
          </p:cNvPr>
          <p:cNvSpPr>
            <a:spLocks noGrp="1"/>
          </p:cNvSpPr>
          <p:nvPr>
            <p:ph sz="half" idx="2"/>
          </p:nvPr>
        </p:nvSpPr>
        <p:spPr>
          <a:xfrm>
            <a:off x="6172200" y="1825625"/>
            <a:ext cx="5181600" cy="3740288"/>
          </a:xfrm>
        </p:spPr>
        <p:txBody>
          <a:bodyPr>
            <a:normAutofit/>
          </a:bodyPr>
          <a:lstStyle/>
          <a:p>
            <a:pPr marL="0" indent="0" algn="ctr">
              <a:buNone/>
            </a:pPr>
            <a:r>
              <a:rPr lang="en-IN" i="1" u="sng" dirty="0"/>
              <a:t>Ps 23:4-5</a:t>
            </a:r>
          </a:p>
          <a:p>
            <a:pPr marL="0" indent="0" algn="just">
              <a:buNone/>
            </a:pPr>
            <a:r>
              <a:rPr lang="en-IN" i="1" dirty="0"/>
              <a:t>Even though I walk through the </a:t>
            </a:r>
            <a:r>
              <a:rPr lang="en-IN" i="1" dirty="0">
                <a:solidFill>
                  <a:srgbClr val="C00000"/>
                </a:solidFill>
              </a:rPr>
              <a:t>darkest valley</a:t>
            </a:r>
            <a:r>
              <a:rPr lang="en-IN" i="1" dirty="0"/>
              <a:t>, I will fear no evil, for you are with me; your rod and your staff, they comfort me. You prepare a table before me in the </a:t>
            </a:r>
            <a:r>
              <a:rPr lang="en-IN" i="1" dirty="0">
                <a:solidFill>
                  <a:srgbClr val="C00000"/>
                </a:solidFill>
              </a:rPr>
              <a:t>presence of my enemies</a:t>
            </a:r>
            <a:r>
              <a:rPr lang="en-IN" i="1" dirty="0"/>
              <a:t>. You anoint my head with oil; my cup overflows (</a:t>
            </a:r>
            <a:r>
              <a:rPr lang="en-IN" i="1" dirty="0" err="1"/>
              <a:t>vv</a:t>
            </a:r>
            <a:r>
              <a:rPr lang="en-IN" i="1" dirty="0"/>
              <a:t> 4-5).</a:t>
            </a:r>
            <a:endParaRPr lang="en-IN" u="sng" dirty="0"/>
          </a:p>
        </p:txBody>
      </p:sp>
    </p:spTree>
    <p:extLst>
      <p:ext uri="{BB962C8B-B14F-4D97-AF65-F5344CB8AC3E}">
        <p14:creationId xmlns:p14="http://schemas.microsoft.com/office/powerpoint/2010/main" val="28945242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8378132-35E9-4219-AF20-BC1A2AB0004D}"/>
              </a:ext>
            </a:extLst>
          </p:cNvPr>
          <p:cNvSpPr>
            <a:spLocks noGrp="1"/>
          </p:cNvSpPr>
          <p:nvPr>
            <p:ph type="title"/>
          </p:nvPr>
        </p:nvSpPr>
        <p:spPr/>
        <p:txBody>
          <a:bodyPr/>
          <a:lstStyle/>
          <a:p>
            <a:pPr algn="ctr"/>
            <a:r>
              <a:rPr lang="en-US" dirty="0">
                <a:solidFill>
                  <a:srgbClr val="002060"/>
                </a:solidFill>
              </a:rPr>
              <a:t>4 (b) An overcomer in the midst of trouble –(contd.)</a:t>
            </a:r>
            <a:endParaRPr lang="en-IN" dirty="0">
              <a:solidFill>
                <a:srgbClr val="002060"/>
              </a:solidFill>
            </a:endParaRPr>
          </a:p>
        </p:txBody>
      </p:sp>
      <p:sp>
        <p:nvSpPr>
          <p:cNvPr id="6" name="Content Placeholder 5">
            <a:extLst>
              <a:ext uri="{FF2B5EF4-FFF2-40B4-BE49-F238E27FC236}">
                <a16:creationId xmlns:a16="http://schemas.microsoft.com/office/drawing/2014/main" id="{8806FA08-F1A2-4935-8CF8-4129CE2E37DF}"/>
              </a:ext>
            </a:extLst>
          </p:cNvPr>
          <p:cNvSpPr>
            <a:spLocks noGrp="1"/>
          </p:cNvSpPr>
          <p:nvPr>
            <p:ph idx="1"/>
          </p:nvPr>
        </p:nvSpPr>
        <p:spPr/>
        <p:txBody>
          <a:bodyPr>
            <a:normAutofit lnSpcReduction="10000"/>
          </a:bodyPr>
          <a:lstStyle/>
          <a:p>
            <a:pPr marL="0" indent="0" algn="just">
              <a:buNone/>
            </a:pPr>
            <a:r>
              <a:rPr lang="en-IN" b="1" i="1" dirty="0"/>
              <a:t>Jeremiah 32:38-41 </a:t>
            </a:r>
            <a:r>
              <a:rPr lang="en-US" i="1" dirty="0"/>
              <a:t>They will be my people, and I will be their God. 39 I will give them singleness of heart and action, so that they will always fear me </a:t>
            </a:r>
            <a:r>
              <a:rPr lang="en-US" i="1" dirty="0">
                <a:solidFill>
                  <a:srgbClr val="C00000"/>
                </a:solidFill>
              </a:rPr>
              <a:t>for their own good and the good of their children after them. </a:t>
            </a:r>
            <a:r>
              <a:rPr lang="en-US" i="1" dirty="0"/>
              <a:t>40 I will make an everlasting covenant with them: </a:t>
            </a:r>
            <a:r>
              <a:rPr lang="en-US" i="1" dirty="0">
                <a:solidFill>
                  <a:srgbClr val="C00000"/>
                </a:solidFill>
              </a:rPr>
              <a:t>I will never stop doing good to them</a:t>
            </a:r>
            <a:r>
              <a:rPr lang="en-US" i="1" dirty="0"/>
              <a:t>, and I will inspire them to fear me, so that they will never turn away from me. 41 </a:t>
            </a:r>
            <a:r>
              <a:rPr lang="en-US" i="1" dirty="0">
                <a:solidFill>
                  <a:srgbClr val="C00000"/>
                </a:solidFill>
              </a:rPr>
              <a:t>I will rejoice in doing them good </a:t>
            </a:r>
            <a:r>
              <a:rPr lang="en-US" i="1" dirty="0"/>
              <a:t>and will assuredly plant them in this land with all my heart and soul. </a:t>
            </a:r>
          </a:p>
          <a:p>
            <a:pPr marL="0" indent="0" algn="just">
              <a:buNone/>
            </a:pPr>
            <a:r>
              <a:rPr lang="en-IN" b="1" i="1" dirty="0"/>
              <a:t>1 Peter 5:7</a:t>
            </a:r>
            <a:r>
              <a:rPr lang="en-IN" i="1" dirty="0"/>
              <a:t> Cast your anxieties on Him because He cares for you</a:t>
            </a:r>
          </a:p>
          <a:p>
            <a:pPr marL="0" indent="0" algn="just">
              <a:buNone/>
            </a:pPr>
            <a:r>
              <a:rPr lang="en-IN" b="1" i="1" dirty="0"/>
              <a:t>Rev 12:11</a:t>
            </a:r>
            <a:r>
              <a:rPr lang="en-IN" i="1" dirty="0"/>
              <a:t>They </a:t>
            </a:r>
            <a:r>
              <a:rPr lang="en-IN" b="1" i="1" dirty="0"/>
              <a:t>triumphed over him</a:t>
            </a:r>
            <a:r>
              <a:rPr lang="en-IN" i="1" dirty="0"/>
              <a:t> [overcame] by the blood of the Lamb and by the word of their testimony; they </a:t>
            </a:r>
            <a:r>
              <a:rPr lang="en-IN" i="1" dirty="0">
                <a:solidFill>
                  <a:srgbClr val="C00000"/>
                </a:solidFill>
              </a:rPr>
              <a:t>did not love their lives so much as to shrink from death.</a:t>
            </a:r>
            <a:endParaRPr lang="en-IN" dirty="0">
              <a:solidFill>
                <a:srgbClr val="C00000"/>
              </a:solidFill>
            </a:endParaRPr>
          </a:p>
          <a:p>
            <a:pPr marL="0" indent="0">
              <a:buNone/>
            </a:pPr>
            <a:endParaRPr lang="en-IN" dirty="0"/>
          </a:p>
        </p:txBody>
      </p:sp>
    </p:spTree>
    <p:extLst>
      <p:ext uri="{BB962C8B-B14F-4D97-AF65-F5344CB8AC3E}">
        <p14:creationId xmlns:p14="http://schemas.microsoft.com/office/powerpoint/2010/main" val="42457184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C44104-E85E-4F21-8BD4-DBB37C9CF385}"/>
              </a:ext>
            </a:extLst>
          </p:cNvPr>
          <p:cNvSpPr>
            <a:spLocks noGrp="1"/>
          </p:cNvSpPr>
          <p:nvPr>
            <p:ph type="title"/>
          </p:nvPr>
        </p:nvSpPr>
        <p:spPr>
          <a:xfrm>
            <a:off x="838200" y="365126"/>
            <a:ext cx="10515600" cy="1211884"/>
          </a:xfrm>
        </p:spPr>
        <p:txBody>
          <a:bodyPr>
            <a:normAutofit fontScale="90000"/>
          </a:bodyPr>
          <a:lstStyle/>
          <a:p>
            <a:pPr algn="ctr"/>
            <a:br>
              <a:rPr lang="en-IN" dirty="0"/>
            </a:br>
            <a:r>
              <a:rPr lang="en-IN" dirty="0">
                <a:solidFill>
                  <a:srgbClr val="002060"/>
                </a:solidFill>
              </a:rPr>
              <a:t>4 (c) Transformation will make you </a:t>
            </a:r>
            <a:br>
              <a:rPr lang="en-IN" dirty="0">
                <a:solidFill>
                  <a:srgbClr val="002060"/>
                </a:solidFill>
              </a:rPr>
            </a:br>
            <a:r>
              <a:rPr lang="en-IN" b="1" dirty="0">
                <a:solidFill>
                  <a:srgbClr val="C00000"/>
                </a:solidFill>
              </a:rPr>
              <a:t>More than</a:t>
            </a:r>
            <a:r>
              <a:rPr lang="en-IN" dirty="0">
                <a:solidFill>
                  <a:srgbClr val="C00000"/>
                </a:solidFill>
              </a:rPr>
              <a:t> </a:t>
            </a:r>
            <a:r>
              <a:rPr lang="en-IN" b="1" dirty="0">
                <a:solidFill>
                  <a:srgbClr val="C00000"/>
                </a:solidFill>
              </a:rPr>
              <a:t>Conquerors</a:t>
            </a:r>
            <a:br>
              <a:rPr lang="en-IN" dirty="0"/>
            </a:br>
            <a:endParaRPr lang="en-IN" dirty="0"/>
          </a:p>
        </p:txBody>
      </p:sp>
      <p:graphicFrame>
        <p:nvGraphicFramePr>
          <p:cNvPr id="7" name="Content Placeholder 6">
            <a:extLst>
              <a:ext uri="{FF2B5EF4-FFF2-40B4-BE49-F238E27FC236}">
                <a16:creationId xmlns:a16="http://schemas.microsoft.com/office/drawing/2014/main" id="{A216E772-2982-46E2-A263-264DD92E08DC}"/>
              </a:ext>
            </a:extLst>
          </p:cNvPr>
          <p:cNvGraphicFramePr>
            <a:graphicFrameLocks noGrp="1"/>
          </p:cNvGraphicFramePr>
          <p:nvPr>
            <p:ph idx="1"/>
            <p:extLst>
              <p:ext uri="{D42A27DB-BD31-4B8C-83A1-F6EECF244321}">
                <p14:modId xmlns:p14="http://schemas.microsoft.com/office/powerpoint/2010/main" val="3345081987"/>
              </p:ext>
            </p:extLst>
          </p:nvPr>
        </p:nvGraphicFramePr>
        <p:xfrm>
          <a:off x="1046922" y="1584021"/>
          <a:ext cx="10098156" cy="1920240"/>
        </p:xfrm>
        <a:graphic>
          <a:graphicData uri="http://schemas.openxmlformats.org/drawingml/2006/table">
            <a:tbl>
              <a:tblPr firstRow="1" bandRow="1">
                <a:tableStyleId>{2D5ABB26-0587-4C30-8999-92F81FD0307C}</a:tableStyleId>
              </a:tblPr>
              <a:tblGrid>
                <a:gridCol w="5049078">
                  <a:extLst>
                    <a:ext uri="{9D8B030D-6E8A-4147-A177-3AD203B41FA5}">
                      <a16:colId xmlns:a16="http://schemas.microsoft.com/office/drawing/2014/main" val="2026896170"/>
                    </a:ext>
                  </a:extLst>
                </a:gridCol>
                <a:gridCol w="5049078">
                  <a:extLst>
                    <a:ext uri="{9D8B030D-6E8A-4147-A177-3AD203B41FA5}">
                      <a16:colId xmlns:a16="http://schemas.microsoft.com/office/drawing/2014/main" val="1057454071"/>
                    </a:ext>
                  </a:extLst>
                </a:gridCol>
              </a:tblGrid>
              <a:tr h="1689293">
                <a:tc>
                  <a:txBody>
                    <a:bodyPr/>
                    <a:lstStyle/>
                    <a:p>
                      <a:pPr algn="ctr"/>
                      <a:r>
                        <a:rPr lang="en-IN" sz="2400" b="1" i="1" u="sng" dirty="0"/>
                        <a:t>1 John 2:13 &amp; 14</a:t>
                      </a:r>
                    </a:p>
                    <a:p>
                      <a:pPr algn="just"/>
                      <a:r>
                        <a:rPr lang="en-IN" sz="2400" i="1" kern="1200" dirty="0">
                          <a:solidFill>
                            <a:schemeClr val="tx1"/>
                          </a:solidFill>
                          <a:effectLst/>
                          <a:latin typeface="+mn-lt"/>
                          <a:ea typeface="+mn-ea"/>
                          <a:cs typeface="+mn-cs"/>
                        </a:rPr>
                        <a:t>I write to you, fathers, because you know him who is from the beginning</a:t>
                      </a:r>
                      <a:endParaRPr lang="en-IN" sz="2400" b="1" u="sng"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sz="2400" b="1" i="1" u="sng" dirty="0"/>
                        <a:t>Ps 23:6</a:t>
                      </a:r>
                    </a:p>
                    <a:p>
                      <a:pPr algn="just"/>
                      <a:r>
                        <a:rPr lang="en-US" sz="2400" i="1" dirty="0"/>
                        <a:t>Surely your goodness and love will follow me all the days of my life, and I will dwell in the house of the Lord forever </a:t>
                      </a:r>
                      <a:endParaRPr lang="en-IN" sz="2400"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9672812"/>
                  </a:ext>
                </a:extLst>
              </a:tr>
            </a:tbl>
          </a:graphicData>
        </a:graphic>
      </p:graphicFrame>
      <p:sp>
        <p:nvSpPr>
          <p:cNvPr id="10" name="TextBox 9">
            <a:extLst>
              <a:ext uri="{FF2B5EF4-FFF2-40B4-BE49-F238E27FC236}">
                <a16:creationId xmlns:a16="http://schemas.microsoft.com/office/drawing/2014/main" id="{4420C684-B000-4087-A87C-F12B4612B45B}"/>
              </a:ext>
            </a:extLst>
          </p:cNvPr>
          <p:cNvSpPr txBox="1"/>
          <p:nvPr/>
        </p:nvSpPr>
        <p:spPr>
          <a:xfrm>
            <a:off x="1046922" y="3670852"/>
            <a:ext cx="10098156" cy="2585323"/>
          </a:xfrm>
          <a:prstGeom prst="rect">
            <a:avLst/>
          </a:prstGeom>
          <a:noFill/>
        </p:spPr>
        <p:txBody>
          <a:bodyPr wrap="square" rtlCol="0">
            <a:spAutoFit/>
          </a:bodyPr>
          <a:lstStyle/>
          <a:p>
            <a:pPr algn="just"/>
            <a:r>
              <a:rPr lang="en-US" sz="2400" b="1" i="1" dirty="0"/>
              <a:t>Rom 8:37 </a:t>
            </a:r>
            <a:r>
              <a:rPr lang="en-US" sz="2400" i="1" dirty="0"/>
              <a:t>No, in all these things we are </a:t>
            </a:r>
            <a:r>
              <a:rPr lang="en-US" sz="2400" i="1" dirty="0">
                <a:solidFill>
                  <a:srgbClr val="C00000"/>
                </a:solidFill>
              </a:rPr>
              <a:t>more than conquerors </a:t>
            </a:r>
            <a:r>
              <a:rPr lang="en-US" sz="2400" i="1" dirty="0"/>
              <a:t>through him who loved us.</a:t>
            </a:r>
          </a:p>
          <a:p>
            <a:pPr algn="just"/>
            <a:r>
              <a:rPr lang="en-US" sz="2400" b="1" i="1" dirty="0"/>
              <a:t>2 Cor 4:13 </a:t>
            </a:r>
            <a:r>
              <a:rPr lang="en-US" sz="2400" i="1" dirty="0"/>
              <a:t>It is written: “I believed; therefore I have spoken.” Since we have that same spirit of faith, </a:t>
            </a:r>
            <a:r>
              <a:rPr lang="en-US" sz="2400" i="1" dirty="0">
                <a:solidFill>
                  <a:srgbClr val="C00000"/>
                </a:solidFill>
              </a:rPr>
              <a:t>we also believe and therefore speak</a:t>
            </a:r>
            <a:r>
              <a:rPr lang="en-US" sz="2400" i="1" dirty="0"/>
              <a:t>. </a:t>
            </a:r>
          </a:p>
          <a:p>
            <a:pPr algn="just"/>
            <a:r>
              <a:rPr lang="en-US" sz="2400" b="1" i="1" dirty="0"/>
              <a:t>Numbers 23:21 </a:t>
            </a:r>
            <a:r>
              <a:rPr lang="en-US" sz="2400" i="1" dirty="0"/>
              <a:t>“No misfortune is seen in Jacob, no misery observed in Israel. The LORD their God is with them; </a:t>
            </a:r>
            <a:r>
              <a:rPr lang="en-US" sz="2400" i="1" dirty="0">
                <a:solidFill>
                  <a:srgbClr val="C00000"/>
                </a:solidFill>
              </a:rPr>
              <a:t>the shout of the King is among them</a:t>
            </a:r>
            <a:r>
              <a:rPr lang="en-US" sz="2400" dirty="0"/>
              <a:t>. </a:t>
            </a:r>
          </a:p>
          <a:p>
            <a:endParaRPr lang="en-US" dirty="0"/>
          </a:p>
        </p:txBody>
      </p:sp>
    </p:spTree>
    <p:extLst>
      <p:ext uri="{BB962C8B-B14F-4D97-AF65-F5344CB8AC3E}">
        <p14:creationId xmlns:p14="http://schemas.microsoft.com/office/powerpoint/2010/main" val="5558887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82375B0-9DBA-44CD-9B4F-CF204E0F1BC6}"/>
              </a:ext>
            </a:extLst>
          </p:cNvPr>
          <p:cNvSpPr>
            <a:spLocks noGrp="1"/>
          </p:cNvSpPr>
          <p:nvPr>
            <p:ph type="title"/>
          </p:nvPr>
        </p:nvSpPr>
        <p:spPr/>
        <p:txBody>
          <a:bodyPr/>
          <a:lstStyle/>
          <a:p>
            <a:pPr algn="ctr"/>
            <a:r>
              <a:rPr lang="en-US" dirty="0">
                <a:solidFill>
                  <a:srgbClr val="002060"/>
                </a:solidFill>
              </a:rPr>
              <a:t>Life of Faith from First to Last </a:t>
            </a:r>
            <a:endParaRPr lang="en-IN" dirty="0">
              <a:solidFill>
                <a:srgbClr val="002060"/>
              </a:solidFill>
            </a:endParaRPr>
          </a:p>
        </p:txBody>
      </p:sp>
      <p:sp>
        <p:nvSpPr>
          <p:cNvPr id="6" name="Content Placeholder 5">
            <a:extLst>
              <a:ext uri="{FF2B5EF4-FFF2-40B4-BE49-F238E27FC236}">
                <a16:creationId xmlns:a16="http://schemas.microsoft.com/office/drawing/2014/main" id="{0CDC4BDA-7069-461F-9626-3AFB748251CC}"/>
              </a:ext>
            </a:extLst>
          </p:cNvPr>
          <p:cNvSpPr>
            <a:spLocks noGrp="1"/>
          </p:cNvSpPr>
          <p:nvPr>
            <p:ph idx="1"/>
          </p:nvPr>
        </p:nvSpPr>
        <p:spPr/>
        <p:txBody>
          <a:bodyPr>
            <a:normAutofit/>
          </a:bodyPr>
          <a:lstStyle/>
          <a:p>
            <a:pPr marL="514350" indent="-514350">
              <a:buFont typeface="+mj-lt"/>
              <a:buAutoNum type="arabicPeriod"/>
            </a:pPr>
            <a:r>
              <a:rPr lang="en-US" dirty="0"/>
              <a:t>Faith—what is it?</a:t>
            </a:r>
          </a:p>
          <a:p>
            <a:pPr marL="514350" indent="-514350">
              <a:buFont typeface="+mj-lt"/>
              <a:buAutoNum type="arabicPeriod"/>
            </a:pPr>
            <a:r>
              <a:rPr lang="en-US" dirty="0"/>
              <a:t>Faith brings pleasure &amp; amazement to God </a:t>
            </a:r>
          </a:p>
          <a:p>
            <a:pPr marL="514350" indent="-514350">
              <a:buFont typeface="+mj-lt"/>
              <a:buAutoNum type="arabicPeriod"/>
            </a:pPr>
            <a:r>
              <a:rPr lang="en-US" dirty="0"/>
              <a:t>Faith comes first, understanding follows</a:t>
            </a:r>
          </a:p>
          <a:p>
            <a:pPr marL="514350" indent="-514350">
              <a:buFont typeface="+mj-lt"/>
              <a:buAutoNum type="arabicPeriod"/>
            </a:pPr>
            <a:r>
              <a:rPr lang="en-US" dirty="0"/>
              <a:t>Faith brings </a:t>
            </a:r>
            <a:r>
              <a:rPr lang="en-US" dirty="0">
                <a:solidFill>
                  <a:srgbClr val="C00000"/>
                </a:solidFill>
              </a:rPr>
              <a:t>Transformation</a:t>
            </a:r>
          </a:p>
          <a:p>
            <a:pPr marL="0" indent="0">
              <a:buNone/>
            </a:pPr>
            <a:r>
              <a:rPr lang="en-US" dirty="0">
                <a:solidFill>
                  <a:srgbClr val="C00000"/>
                </a:solidFill>
              </a:rPr>
              <a:t>      </a:t>
            </a:r>
            <a:r>
              <a:rPr lang="en-US" dirty="0"/>
              <a:t>4 (a) Transformation begins and ends with </a:t>
            </a:r>
            <a:r>
              <a:rPr lang="en-US" dirty="0">
                <a:solidFill>
                  <a:srgbClr val="C00000"/>
                </a:solidFill>
              </a:rPr>
              <a:t>Resting with God </a:t>
            </a:r>
          </a:p>
          <a:p>
            <a:pPr marL="0" indent="0">
              <a:buNone/>
            </a:pPr>
            <a:r>
              <a:rPr lang="en-US" dirty="0"/>
              <a:t>      4 (b) Transformation makes you an </a:t>
            </a:r>
            <a:r>
              <a:rPr lang="en-US" dirty="0">
                <a:solidFill>
                  <a:srgbClr val="C00000"/>
                </a:solidFill>
              </a:rPr>
              <a:t>Overcomer</a:t>
            </a:r>
          </a:p>
          <a:p>
            <a:pPr marL="0" indent="0">
              <a:buNone/>
            </a:pPr>
            <a:r>
              <a:rPr lang="en-US" dirty="0">
                <a:solidFill>
                  <a:srgbClr val="C00000"/>
                </a:solidFill>
              </a:rPr>
              <a:t>      </a:t>
            </a:r>
            <a:r>
              <a:rPr lang="en-US" dirty="0"/>
              <a:t>4 (c)  Transformation makes you </a:t>
            </a:r>
            <a:r>
              <a:rPr lang="en-US" dirty="0">
                <a:solidFill>
                  <a:srgbClr val="C00000"/>
                </a:solidFill>
              </a:rPr>
              <a:t>More than Conquerors</a:t>
            </a:r>
          </a:p>
          <a:p>
            <a:pPr marL="0" indent="0">
              <a:buNone/>
            </a:pPr>
            <a:endParaRPr lang="en-US" dirty="0"/>
          </a:p>
          <a:p>
            <a:endParaRPr lang="en-IN" dirty="0"/>
          </a:p>
        </p:txBody>
      </p:sp>
    </p:spTree>
    <p:extLst>
      <p:ext uri="{BB962C8B-B14F-4D97-AF65-F5344CB8AC3E}">
        <p14:creationId xmlns:p14="http://schemas.microsoft.com/office/powerpoint/2010/main" val="12609385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DC872D-13F4-4264-A4A8-C76DB6EE9C43}"/>
              </a:ext>
            </a:extLst>
          </p:cNvPr>
          <p:cNvSpPr>
            <a:spLocks noGrp="1"/>
          </p:cNvSpPr>
          <p:nvPr>
            <p:ph type="title"/>
          </p:nvPr>
        </p:nvSpPr>
        <p:spPr>
          <a:xfrm>
            <a:off x="838200" y="556591"/>
            <a:ext cx="10515600" cy="1113184"/>
          </a:xfrm>
        </p:spPr>
        <p:txBody>
          <a:bodyPr>
            <a:normAutofit fontScale="90000"/>
          </a:bodyPr>
          <a:lstStyle/>
          <a:p>
            <a:pPr marL="742950" indent="-742950" algn="ctr">
              <a:buFont typeface="+mj-lt"/>
              <a:buAutoNum type="arabicPeriod"/>
            </a:pPr>
            <a:r>
              <a:rPr lang="en-IN" sz="4900" dirty="0">
                <a:solidFill>
                  <a:srgbClr val="002060"/>
                </a:solidFill>
              </a:rPr>
              <a:t>Faith — what is it? </a:t>
            </a:r>
            <a:br>
              <a:rPr lang="en-IN" dirty="0">
                <a:solidFill>
                  <a:srgbClr val="002060"/>
                </a:solidFill>
              </a:rPr>
            </a:br>
            <a:endParaRPr lang="en-IN" dirty="0">
              <a:solidFill>
                <a:srgbClr val="002060"/>
              </a:solidFill>
            </a:endParaRPr>
          </a:p>
        </p:txBody>
      </p:sp>
      <p:sp>
        <p:nvSpPr>
          <p:cNvPr id="3" name="Content Placeholder 2">
            <a:extLst>
              <a:ext uri="{FF2B5EF4-FFF2-40B4-BE49-F238E27FC236}">
                <a16:creationId xmlns:a16="http://schemas.microsoft.com/office/drawing/2014/main" id="{72340027-073F-4A20-8609-F9B20C54045D}"/>
              </a:ext>
            </a:extLst>
          </p:cNvPr>
          <p:cNvSpPr>
            <a:spLocks noGrp="1"/>
          </p:cNvSpPr>
          <p:nvPr>
            <p:ph idx="1"/>
          </p:nvPr>
        </p:nvSpPr>
        <p:spPr/>
        <p:txBody>
          <a:bodyPr>
            <a:normAutofit/>
          </a:bodyPr>
          <a:lstStyle/>
          <a:p>
            <a:pPr marL="0" indent="0" algn="just">
              <a:buNone/>
            </a:pPr>
            <a:r>
              <a:rPr lang="en-IN" sz="3200" b="1" i="1" dirty="0" err="1"/>
              <a:t>Heb</a:t>
            </a:r>
            <a:r>
              <a:rPr lang="en-IN" sz="3200" b="1" i="1" dirty="0"/>
              <a:t> 11:1-3</a:t>
            </a:r>
            <a:r>
              <a:rPr lang="en-IN" sz="3200" i="1" dirty="0"/>
              <a:t> Now faith is </a:t>
            </a:r>
            <a:r>
              <a:rPr lang="en-IN" sz="3200" i="1" dirty="0">
                <a:solidFill>
                  <a:srgbClr val="C00000"/>
                </a:solidFill>
              </a:rPr>
              <a:t>confidence</a:t>
            </a:r>
            <a:r>
              <a:rPr lang="en-IN" sz="3200" i="1" dirty="0"/>
              <a:t> in what we hope for and </a:t>
            </a:r>
            <a:r>
              <a:rPr lang="en-IN" sz="3200" i="1" dirty="0">
                <a:solidFill>
                  <a:srgbClr val="C00000"/>
                </a:solidFill>
              </a:rPr>
              <a:t>assurance</a:t>
            </a:r>
            <a:r>
              <a:rPr lang="en-IN" sz="3200" i="1" dirty="0"/>
              <a:t> about what we do not see. </a:t>
            </a:r>
            <a:r>
              <a:rPr lang="en-IN" sz="3200" i="1" baseline="30000" dirty="0"/>
              <a:t>2 </a:t>
            </a:r>
            <a:r>
              <a:rPr lang="en-IN" sz="3200" i="1" dirty="0"/>
              <a:t>This is what the ancients were </a:t>
            </a:r>
            <a:r>
              <a:rPr lang="en-IN" sz="3200" i="1" dirty="0">
                <a:solidFill>
                  <a:srgbClr val="C00000"/>
                </a:solidFill>
              </a:rPr>
              <a:t>commended</a:t>
            </a:r>
            <a:r>
              <a:rPr lang="en-IN" sz="3200" i="1" dirty="0"/>
              <a:t> for.</a:t>
            </a:r>
            <a:r>
              <a:rPr lang="en-IN" sz="3200" i="1" baseline="30000" dirty="0"/>
              <a:t>3 </a:t>
            </a:r>
            <a:r>
              <a:rPr lang="en-IN" sz="3200" i="1" dirty="0">
                <a:solidFill>
                  <a:srgbClr val="C00000"/>
                </a:solidFill>
              </a:rPr>
              <a:t>By faith we understand </a:t>
            </a:r>
            <a:r>
              <a:rPr lang="en-IN" sz="3200" i="1" dirty="0"/>
              <a:t>that the universe was formed at God’s command, so that </a:t>
            </a:r>
            <a:r>
              <a:rPr lang="en-IN" sz="3200" i="1" dirty="0">
                <a:solidFill>
                  <a:srgbClr val="C00000"/>
                </a:solidFill>
              </a:rPr>
              <a:t>what is seen was not made out of what was visible</a:t>
            </a:r>
            <a:r>
              <a:rPr lang="en-IN" sz="3200" i="1" dirty="0"/>
              <a:t>.</a:t>
            </a:r>
            <a:r>
              <a:rPr lang="en-IN" sz="3200" b="1" i="1" dirty="0"/>
              <a:t> </a:t>
            </a:r>
            <a:r>
              <a:rPr lang="en-IN" sz="3200" i="1" dirty="0"/>
              <a:t>  </a:t>
            </a:r>
          </a:p>
          <a:p>
            <a:pPr marL="514350" indent="-514350">
              <a:buAutoNum type="alphaLcParenBoth"/>
            </a:pPr>
            <a:r>
              <a:rPr lang="en-IN" sz="3200" dirty="0"/>
              <a:t>Description of Faith (</a:t>
            </a:r>
            <a:r>
              <a:rPr lang="en-IN" sz="3200" i="1" dirty="0"/>
              <a:t>v1</a:t>
            </a:r>
            <a:r>
              <a:rPr lang="en-IN" sz="3200" dirty="0"/>
              <a:t>)</a:t>
            </a:r>
          </a:p>
          <a:p>
            <a:pPr marL="514350" indent="-514350">
              <a:buAutoNum type="alphaLcParenBoth"/>
            </a:pPr>
            <a:r>
              <a:rPr lang="en-IN" sz="3200" dirty="0"/>
              <a:t>Honour associated with Faith (</a:t>
            </a:r>
            <a:r>
              <a:rPr lang="en-IN" sz="3200" i="1" dirty="0"/>
              <a:t>v2</a:t>
            </a:r>
            <a:r>
              <a:rPr lang="en-IN" sz="3200" dirty="0"/>
              <a:t>)</a:t>
            </a:r>
          </a:p>
          <a:p>
            <a:pPr marL="514350" indent="-514350">
              <a:buAutoNum type="alphaLcParenBoth"/>
            </a:pPr>
            <a:r>
              <a:rPr lang="en-IN" sz="3200" dirty="0"/>
              <a:t>See and do all things through faith — faith is not blind (</a:t>
            </a:r>
            <a:r>
              <a:rPr lang="en-IN" sz="3200" i="1" dirty="0"/>
              <a:t>v3</a:t>
            </a:r>
            <a:r>
              <a:rPr lang="en-IN" sz="3200" dirty="0"/>
              <a:t>)</a:t>
            </a:r>
          </a:p>
        </p:txBody>
      </p:sp>
    </p:spTree>
    <p:extLst>
      <p:ext uri="{BB962C8B-B14F-4D97-AF65-F5344CB8AC3E}">
        <p14:creationId xmlns:p14="http://schemas.microsoft.com/office/powerpoint/2010/main" val="21660632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7EEAAE-EF0F-4239-93E7-68E055C59442}"/>
              </a:ext>
            </a:extLst>
          </p:cNvPr>
          <p:cNvSpPr>
            <a:spLocks noGrp="1"/>
          </p:cNvSpPr>
          <p:nvPr>
            <p:ph type="title"/>
          </p:nvPr>
        </p:nvSpPr>
        <p:spPr/>
        <p:txBody>
          <a:bodyPr/>
          <a:lstStyle/>
          <a:p>
            <a:pPr algn="ctr"/>
            <a:r>
              <a:rPr lang="en-IN" dirty="0">
                <a:solidFill>
                  <a:srgbClr val="002060"/>
                </a:solidFill>
              </a:rPr>
              <a:t>1 (a) Description of Faith — </a:t>
            </a:r>
            <a:r>
              <a:rPr lang="en-IN" i="1" dirty="0">
                <a:solidFill>
                  <a:srgbClr val="002060"/>
                </a:solidFill>
              </a:rPr>
              <a:t>v1</a:t>
            </a:r>
          </a:p>
        </p:txBody>
      </p:sp>
      <p:sp>
        <p:nvSpPr>
          <p:cNvPr id="3" name="Content Placeholder 2">
            <a:extLst>
              <a:ext uri="{FF2B5EF4-FFF2-40B4-BE49-F238E27FC236}">
                <a16:creationId xmlns:a16="http://schemas.microsoft.com/office/drawing/2014/main" id="{543A5B44-CFE5-421F-80C0-A01C2592B10A}"/>
              </a:ext>
            </a:extLst>
          </p:cNvPr>
          <p:cNvSpPr>
            <a:spLocks noGrp="1"/>
          </p:cNvSpPr>
          <p:nvPr>
            <p:ph idx="1"/>
          </p:nvPr>
        </p:nvSpPr>
        <p:spPr/>
        <p:txBody>
          <a:bodyPr>
            <a:normAutofit lnSpcReduction="10000"/>
          </a:bodyPr>
          <a:lstStyle/>
          <a:p>
            <a:pPr marL="571500" indent="-571500" algn="just">
              <a:buAutoNum type="romanLcParenBoth"/>
            </a:pPr>
            <a:r>
              <a:rPr lang="en-IN" dirty="0"/>
              <a:t>The Greek word translated </a:t>
            </a:r>
            <a:r>
              <a:rPr lang="en-IN" i="1" dirty="0">
                <a:solidFill>
                  <a:srgbClr val="C00000"/>
                </a:solidFill>
              </a:rPr>
              <a:t>"confidence</a:t>
            </a:r>
            <a:r>
              <a:rPr lang="en-IN" dirty="0"/>
              <a:t>” (NIV) or </a:t>
            </a:r>
            <a:r>
              <a:rPr lang="en-IN" i="1" dirty="0">
                <a:solidFill>
                  <a:srgbClr val="C00000"/>
                </a:solidFill>
              </a:rPr>
              <a:t>“substance”</a:t>
            </a:r>
            <a:r>
              <a:rPr lang="en-IN" i="1" dirty="0">
                <a:solidFill>
                  <a:srgbClr val="002060"/>
                </a:solidFill>
              </a:rPr>
              <a:t> </a:t>
            </a:r>
            <a:r>
              <a:rPr lang="en-IN" dirty="0"/>
              <a:t>(KJV) actually means literally "to stand under, to support." Faith is to a Christian what a foundation is to a house: it gives confidence to a person that he will stand. So, you might say, "</a:t>
            </a:r>
            <a:r>
              <a:rPr lang="en-IN" i="1" dirty="0"/>
              <a:t>Faith is the absolute confidence in what we hope for</a:t>
            </a:r>
            <a:r>
              <a:rPr lang="en-IN" dirty="0"/>
              <a:t>".</a:t>
            </a:r>
          </a:p>
          <a:p>
            <a:pPr marL="571500" indent="-571500" algn="just">
              <a:buFont typeface="Arial" panose="020B0604020202020204" pitchFamily="34" charset="0"/>
              <a:buAutoNum type="romanLcParenBoth"/>
            </a:pPr>
            <a:r>
              <a:rPr lang="en-IN" dirty="0"/>
              <a:t>The Greek word translated “</a:t>
            </a:r>
            <a:r>
              <a:rPr lang="en-IN" i="1" dirty="0">
                <a:solidFill>
                  <a:srgbClr val="C00000"/>
                </a:solidFill>
              </a:rPr>
              <a:t>assurance</a:t>
            </a:r>
            <a:r>
              <a:rPr lang="en-IN" dirty="0"/>
              <a:t>” (NIV) or “</a:t>
            </a:r>
            <a:r>
              <a:rPr lang="en-IN" i="1" dirty="0">
                <a:solidFill>
                  <a:srgbClr val="C00000"/>
                </a:solidFill>
              </a:rPr>
              <a:t>evidence</a:t>
            </a:r>
            <a:r>
              <a:rPr lang="en-IN" dirty="0"/>
              <a:t>” (KJV) actually means to be convinced deeply without a doubt inside our hearts.  So, you might say, "</a:t>
            </a:r>
            <a:r>
              <a:rPr lang="en-IN" i="1" dirty="0"/>
              <a:t>Faith is being deeply assured inside our hearts of we hope for</a:t>
            </a:r>
            <a:r>
              <a:rPr lang="en-IN" dirty="0"/>
              <a:t>". </a:t>
            </a:r>
          </a:p>
          <a:p>
            <a:pPr marL="0" indent="0" algn="just">
              <a:buNone/>
            </a:pPr>
            <a:r>
              <a:rPr lang="en-US" u="sng" dirty="0"/>
              <a:t>Combining the above</a:t>
            </a:r>
            <a:r>
              <a:rPr lang="en-US" dirty="0"/>
              <a:t>: </a:t>
            </a:r>
            <a:r>
              <a:rPr lang="en-US" dirty="0">
                <a:solidFill>
                  <a:srgbClr val="7030A0"/>
                </a:solidFill>
              </a:rPr>
              <a:t>Faith is being absolutely confident and deeply assured inside our hearts of what we hope for (given in God’s word) </a:t>
            </a:r>
          </a:p>
          <a:p>
            <a:pPr marL="0" indent="0">
              <a:buNone/>
            </a:pPr>
            <a:endParaRPr lang="en-IN" dirty="0"/>
          </a:p>
        </p:txBody>
      </p:sp>
    </p:spTree>
    <p:extLst>
      <p:ext uri="{BB962C8B-B14F-4D97-AF65-F5344CB8AC3E}">
        <p14:creationId xmlns:p14="http://schemas.microsoft.com/office/powerpoint/2010/main" val="683386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8830BC-9E9F-444E-A900-A576C7F52812}"/>
              </a:ext>
            </a:extLst>
          </p:cNvPr>
          <p:cNvSpPr>
            <a:spLocks noGrp="1"/>
          </p:cNvSpPr>
          <p:nvPr>
            <p:ph type="title"/>
          </p:nvPr>
        </p:nvSpPr>
        <p:spPr/>
        <p:txBody>
          <a:bodyPr/>
          <a:lstStyle/>
          <a:p>
            <a:pPr algn="ctr"/>
            <a:r>
              <a:rPr lang="en-IN" dirty="0">
                <a:solidFill>
                  <a:srgbClr val="002060"/>
                </a:solidFill>
              </a:rPr>
              <a:t>1 (c) Faith is not blind — </a:t>
            </a:r>
            <a:r>
              <a:rPr lang="en-IN" i="1" dirty="0">
                <a:solidFill>
                  <a:srgbClr val="002060"/>
                </a:solidFill>
              </a:rPr>
              <a:t>v3</a:t>
            </a:r>
            <a:r>
              <a:rPr lang="en-IN" dirty="0">
                <a:solidFill>
                  <a:srgbClr val="002060"/>
                </a:solidFill>
              </a:rPr>
              <a:t> </a:t>
            </a:r>
          </a:p>
        </p:txBody>
      </p:sp>
      <p:sp>
        <p:nvSpPr>
          <p:cNvPr id="3" name="Content Placeholder 2">
            <a:extLst>
              <a:ext uri="{FF2B5EF4-FFF2-40B4-BE49-F238E27FC236}">
                <a16:creationId xmlns:a16="http://schemas.microsoft.com/office/drawing/2014/main" id="{C8EDF5CC-26B4-4BF6-994C-54E989D67F5E}"/>
              </a:ext>
            </a:extLst>
          </p:cNvPr>
          <p:cNvSpPr>
            <a:spLocks noGrp="1"/>
          </p:cNvSpPr>
          <p:nvPr>
            <p:ph idx="1"/>
          </p:nvPr>
        </p:nvSpPr>
        <p:spPr/>
        <p:txBody>
          <a:bodyPr>
            <a:normAutofit/>
          </a:bodyPr>
          <a:lstStyle/>
          <a:p>
            <a:pPr algn="just"/>
            <a:r>
              <a:rPr lang="en-US" sz="3200" dirty="0"/>
              <a:t>Faith enables us to understand what and how God does everything because that’s the way God created the visible universe from nothing (invisible)—all through His word. </a:t>
            </a:r>
          </a:p>
          <a:p>
            <a:pPr algn="just"/>
            <a:r>
              <a:rPr lang="en-US" sz="3200" dirty="0"/>
              <a:t>Therefore, </a:t>
            </a:r>
            <a:r>
              <a:rPr lang="en-US" sz="3200" dirty="0">
                <a:solidFill>
                  <a:srgbClr val="0070C0"/>
                </a:solidFill>
              </a:rPr>
              <a:t>faith enables us to see what others cannot see </a:t>
            </a:r>
            <a:r>
              <a:rPr lang="en-US" sz="3200" dirty="0"/>
              <a:t>[e.g. Heb 11:7 Noah]—remember, </a:t>
            </a:r>
            <a:r>
              <a:rPr lang="en-US" sz="3200" dirty="0">
                <a:solidFill>
                  <a:srgbClr val="C00000"/>
                </a:solidFill>
              </a:rPr>
              <a:t>faith is not blind but can see the unseen.  </a:t>
            </a:r>
          </a:p>
          <a:p>
            <a:pPr algn="just"/>
            <a:r>
              <a:rPr lang="en-US" sz="3200" dirty="0"/>
              <a:t>As a result, </a:t>
            </a:r>
            <a:r>
              <a:rPr lang="en-US" sz="3200" dirty="0">
                <a:solidFill>
                  <a:srgbClr val="0070C0"/>
                </a:solidFill>
              </a:rPr>
              <a:t>faith enables us to do what others cannot do! </a:t>
            </a:r>
            <a:endParaRPr lang="en-IN" sz="3200" dirty="0">
              <a:solidFill>
                <a:srgbClr val="0070C0"/>
              </a:solidFill>
            </a:endParaRPr>
          </a:p>
        </p:txBody>
      </p:sp>
    </p:spTree>
    <p:extLst>
      <p:ext uri="{BB962C8B-B14F-4D97-AF65-F5344CB8AC3E}">
        <p14:creationId xmlns:p14="http://schemas.microsoft.com/office/powerpoint/2010/main" val="31933290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7B6BE6-B211-4005-9E12-6FDE0C626928}"/>
              </a:ext>
            </a:extLst>
          </p:cNvPr>
          <p:cNvSpPr>
            <a:spLocks noGrp="1"/>
          </p:cNvSpPr>
          <p:nvPr>
            <p:ph type="title"/>
          </p:nvPr>
        </p:nvSpPr>
        <p:spPr/>
        <p:txBody>
          <a:bodyPr/>
          <a:lstStyle/>
          <a:p>
            <a:pPr marL="742950" indent="-742950" algn="ctr">
              <a:buFont typeface="+mj-lt"/>
              <a:buAutoNum type="arabicPeriod" startAt="2"/>
            </a:pPr>
            <a:r>
              <a:rPr lang="en-IN" dirty="0">
                <a:solidFill>
                  <a:srgbClr val="002060"/>
                </a:solidFill>
              </a:rPr>
              <a:t>Faith brings pleasure &amp; amazement to God </a:t>
            </a:r>
            <a:br>
              <a:rPr lang="en-IN" dirty="0">
                <a:solidFill>
                  <a:srgbClr val="002060"/>
                </a:solidFill>
              </a:rPr>
            </a:br>
            <a:endParaRPr lang="en-IN" dirty="0">
              <a:solidFill>
                <a:srgbClr val="002060"/>
              </a:solidFill>
            </a:endParaRPr>
          </a:p>
        </p:txBody>
      </p:sp>
      <p:sp>
        <p:nvSpPr>
          <p:cNvPr id="3" name="Content Placeholder 2">
            <a:extLst>
              <a:ext uri="{FF2B5EF4-FFF2-40B4-BE49-F238E27FC236}">
                <a16:creationId xmlns:a16="http://schemas.microsoft.com/office/drawing/2014/main" id="{A273CFBF-4606-4742-88FA-65F0D0DBCF70}"/>
              </a:ext>
            </a:extLst>
          </p:cNvPr>
          <p:cNvSpPr>
            <a:spLocks noGrp="1"/>
          </p:cNvSpPr>
          <p:nvPr>
            <p:ph idx="1"/>
          </p:nvPr>
        </p:nvSpPr>
        <p:spPr/>
        <p:txBody>
          <a:bodyPr/>
          <a:lstStyle/>
          <a:p>
            <a:pPr marL="0" indent="0" algn="just">
              <a:buNone/>
            </a:pPr>
            <a:r>
              <a:rPr lang="en-IN" b="1" i="1" dirty="0" err="1"/>
              <a:t>Heb</a:t>
            </a:r>
            <a:r>
              <a:rPr lang="en-IN" b="1" i="1" dirty="0"/>
              <a:t> 11:6 </a:t>
            </a:r>
            <a:r>
              <a:rPr lang="en-IN" i="1" dirty="0"/>
              <a:t>And </a:t>
            </a:r>
            <a:r>
              <a:rPr lang="en-IN" i="1" dirty="0">
                <a:solidFill>
                  <a:srgbClr val="C00000"/>
                </a:solidFill>
              </a:rPr>
              <a:t>without faith it is impossible to please God, </a:t>
            </a:r>
            <a:r>
              <a:rPr lang="en-IN" i="1" dirty="0"/>
              <a:t>because anyone who comes to him must believe that he exists and that he rewards those who earnestly seek him.</a:t>
            </a:r>
            <a:endParaRPr lang="en-IN" dirty="0"/>
          </a:p>
          <a:p>
            <a:pPr marL="0" indent="0" algn="just">
              <a:buNone/>
            </a:pPr>
            <a:r>
              <a:rPr lang="en-IN" b="1" i="1" dirty="0"/>
              <a:t>Luke 7:9 </a:t>
            </a:r>
            <a:r>
              <a:rPr lang="en-IN" i="1" dirty="0"/>
              <a:t>When Jesus heard this, he was </a:t>
            </a:r>
            <a:r>
              <a:rPr lang="en-IN" i="1" dirty="0">
                <a:solidFill>
                  <a:srgbClr val="C00000"/>
                </a:solidFill>
              </a:rPr>
              <a:t>amazed</a:t>
            </a:r>
            <a:r>
              <a:rPr lang="en-IN" i="1" dirty="0"/>
              <a:t> at him, and turning to the crowd following him, he said, “I tell you, I have not found such great faith even in Israel.” </a:t>
            </a:r>
          </a:p>
          <a:p>
            <a:pPr marL="0" indent="0" algn="just">
              <a:buNone/>
            </a:pPr>
            <a:r>
              <a:rPr lang="en-IN" dirty="0"/>
              <a:t>(regarding the Centurion whose servant was sick at home)</a:t>
            </a:r>
          </a:p>
          <a:p>
            <a:pPr marL="0" indent="0">
              <a:buNone/>
            </a:pPr>
            <a:endParaRPr lang="en-IN" dirty="0"/>
          </a:p>
          <a:p>
            <a:pPr marL="0" indent="0">
              <a:buNone/>
            </a:pPr>
            <a:endParaRPr lang="en-IN" dirty="0"/>
          </a:p>
          <a:p>
            <a:endParaRPr lang="en-IN" dirty="0"/>
          </a:p>
        </p:txBody>
      </p:sp>
    </p:spTree>
    <p:extLst>
      <p:ext uri="{BB962C8B-B14F-4D97-AF65-F5344CB8AC3E}">
        <p14:creationId xmlns:p14="http://schemas.microsoft.com/office/powerpoint/2010/main" val="33236513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2D571-E30D-484D-99AF-C03E1B60B33E}"/>
              </a:ext>
            </a:extLst>
          </p:cNvPr>
          <p:cNvSpPr>
            <a:spLocks noGrp="1"/>
          </p:cNvSpPr>
          <p:nvPr>
            <p:ph type="title"/>
          </p:nvPr>
        </p:nvSpPr>
        <p:spPr/>
        <p:txBody>
          <a:bodyPr>
            <a:normAutofit fontScale="90000"/>
          </a:bodyPr>
          <a:lstStyle/>
          <a:p>
            <a:pPr marL="742950" indent="-742950" algn="ctr">
              <a:buFont typeface="+mj-lt"/>
              <a:buAutoNum type="arabicPeriod" startAt="3"/>
            </a:pPr>
            <a:r>
              <a:rPr lang="en-IN" dirty="0">
                <a:solidFill>
                  <a:srgbClr val="002060"/>
                </a:solidFill>
              </a:rPr>
              <a:t>Faith comes first, then understanding follows </a:t>
            </a:r>
            <a:br>
              <a:rPr lang="en-IN" dirty="0">
                <a:solidFill>
                  <a:srgbClr val="002060"/>
                </a:solidFill>
              </a:rPr>
            </a:br>
            <a:r>
              <a:rPr lang="en-IN" sz="3600" dirty="0">
                <a:solidFill>
                  <a:srgbClr val="002060"/>
                </a:solidFill>
              </a:rPr>
              <a:t>It begins with Surrender to Jesus</a:t>
            </a:r>
          </a:p>
        </p:txBody>
      </p:sp>
      <p:sp>
        <p:nvSpPr>
          <p:cNvPr id="3" name="Content Placeholder 2">
            <a:extLst>
              <a:ext uri="{FF2B5EF4-FFF2-40B4-BE49-F238E27FC236}">
                <a16:creationId xmlns:a16="http://schemas.microsoft.com/office/drawing/2014/main" id="{6E4AF6A6-BFE2-44AC-BFC2-141AA8EEF59E}"/>
              </a:ext>
            </a:extLst>
          </p:cNvPr>
          <p:cNvSpPr>
            <a:spLocks noGrp="1"/>
          </p:cNvSpPr>
          <p:nvPr>
            <p:ph idx="1"/>
          </p:nvPr>
        </p:nvSpPr>
        <p:spPr/>
        <p:txBody>
          <a:bodyPr>
            <a:normAutofit/>
          </a:bodyPr>
          <a:lstStyle/>
          <a:p>
            <a:pPr marL="0" indent="0" algn="just">
              <a:buNone/>
            </a:pPr>
            <a:r>
              <a:rPr lang="en-IN" sz="3200" b="1" i="1" dirty="0" err="1"/>
              <a:t>Heb</a:t>
            </a:r>
            <a:r>
              <a:rPr lang="en-IN" sz="3200" b="1" i="1" dirty="0"/>
              <a:t> 11:3</a:t>
            </a:r>
            <a:r>
              <a:rPr lang="en-IN" sz="3200" b="1" dirty="0"/>
              <a:t> </a:t>
            </a:r>
            <a:r>
              <a:rPr lang="en-IN" sz="3200" i="1" dirty="0"/>
              <a:t>By faith we understand that the universe was formed at God’s command. . . .</a:t>
            </a:r>
            <a:endParaRPr lang="en-IN" sz="3200" dirty="0"/>
          </a:p>
          <a:p>
            <a:pPr marL="0" indent="0" algn="just">
              <a:buNone/>
            </a:pPr>
            <a:r>
              <a:rPr lang="en-IN" sz="3200" b="1" i="1" dirty="0"/>
              <a:t>2 Cor 3:14-16 </a:t>
            </a:r>
            <a:r>
              <a:rPr lang="en-IN" sz="3200" b="1" i="1" baseline="30000" dirty="0"/>
              <a:t> </a:t>
            </a:r>
            <a:r>
              <a:rPr lang="en-IN" sz="3200" i="1" dirty="0"/>
              <a:t>But their minds were made dull, for to this day the same veil remains when the old covenant is read. It has not been removed, because only in Christ is it taken away.</a:t>
            </a:r>
            <a:r>
              <a:rPr lang="en-IN" sz="3200" i="1" baseline="30000" dirty="0"/>
              <a:t>15 </a:t>
            </a:r>
            <a:r>
              <a:rPr lang="en-IN" sz="3200" i="1" dirty="0"/>
              <a:t>Even to this day when Moses is read, a veil covers their hearts. </a:t>
            </a:r>
            <a:r>
              <a:rPr lang="en-IN" sz="3200" i="1" baseline="30000" dirty="0"/>
              <a:t>16 </a:t>
            </a:r>
            <a:r>
              <a:rPr lang="en-IN" sz="3200" i="1" dirty="0">
                <a:solidFill>
                  <a:srgbClr val="C00000"/>
                </a:solidFill>
              </a:rPr>
              <a:t>But whenever anyone turns to the Lord, the veil is taken away.</a:t>
            </a:r>
            <a:endParaRPr lang="en-IN" sz="3200" dirty="0">
              <a:solidFill>
                <a:srgbClr val="C00000"/>
              </a:solidFill>
            </a:endParaRPr>
          </a:p>
          <a:p>
            <a:pPr marL="0" indent="0">
              <a:buNone/>
            </a:pPr>
            <a:endParaRPr lang="en-IN" dirty="0"/>
          </a:p>
        </p:txBody>
      </p:sp>
    </p:spTree>
    <p:extLst>
      <p:ext uri="{BB962C8B-B14F-4D97-AF65-F5344CB8AC3E}">
        <p14:creationId xmlns:p14="http://schemas.microsoft.com/office/powerpoint/2010/main" val="17862725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873FB7-E297-4655-9690-AB0360346EF6}"/>
              </a:ext>
            </a:extLst>
          </p:cNvPr>
          <p:cNvSpPr>
            <a:spLocks noGrp="1"/>
          </p:cNvSpPr>
          <p:nvPr>
            <p:ph type="title"/>
          </p:nvPr>
        </p:nvSpPr>
        <p:spPr/>
        <p:txBody>
          <a:bodyPr/>
          <a:lstStyle/>
          <a:p>
            <a:pPr marL="742950" indent="-742950" algn="ctr">
              <a:buFont typeface="+mj-lt"/>
              <a:buAutoNum type="arabicPeriod" startAt="4"/>
            </a:pPr>
            <a:r>
              <a:rPr lang="en-IN" dirty="0">
                <a:solidFill>
                  <a:srgbClr val="002060"/>
                </a:solidFill>
              </a:rPr>
              <a:t>Faith brings </a:t>
            </a:r>
            <a:r>
              <a:rPr lang="en-IN" b="1" dirty="0">
                <a:solidFill>
                  <a:srgbClr val="C00000"/>
                </a:solidFill>
              </a:rPr>
              <a:t>Transformation</a:t>
            </a:r>
            <a:br>
              <a:rPr lang="en-IN" dirty="0"/>
            </a:br>
            <a:endParaRPr lang="en-IN" dirty="0"/>
          </a:p>
        </p:txBody>
      </p:sp>
      <p:sp>
        <p:nvSpPr>
          <p:cNvPr id="3" name="Content Placeholder 2">
            <a:extLst>
              <a:ext uri="{FF2B5EF4-FFF2-40B4-BE49-F238E27FC236}">
                <a16:creationId xmlns:a16="http://schemas.microsoft.com/office/drawing/2014/main" id="{FFABED01-EE5D-469E-B850-03468969633C}"/>
              </a:ext>
            </a:extLst>
          </p:cNvPr>
          <p:cNvSpPr>
            <a:spLocks noGrp="1"/>
          </p:cNvSpPr>
          <p:nvPr>
            <p:ph idx="1"/>
          </p:nvPr>
        </p:nvSpPr>
        <p:spPr/>
        <p:txBody>
          <a:bodyPr/>
          <a:lstStyle/>
          <a:p>
            <a:pPr marL="0" indent="0" algn="just">
              <a:buNone/>
            </a:pPr>
            <a:r>
              <a:rPr lang="en-IN" b="1" i="1" dirty="0"/>
              <a:t>2</a:t>
            </a:r>
            <a:r>
              <a:rPr lang="en-IN" b="1" i="1" baseline="30000" dirty="0"/>
              <a:t> </a:t>
            </a:r>
            <a:r>
              <a:rPr lang="en-IN" b="1" i="1" dirty="0"/>
              <a:t>Cor 3:17-18</a:t>
            </a:r>
            <a:r>
              <a:rPr lang="en-IN" i="1" dirty="0"/>
              <a:t> Now the Lord is the Spirit, and where the Spirit of the Lord is, there is freedom. </a:t>
            </a:r>
            <a:r>
              <a:rPr lang="en-IN" i="1" baseline="30000" dirty="0"/>
              <a:t>18 </a:t>
            </a:r>
            <a:r>
              <a:rPr lang="en-IN" i="1" dirty="0"/>
              <a:t>And we all, who with unveiled faces contemplate the Lord’s glory, are being transformed into his image with ever-increasing glory, which comes from the Lord, who is the Spirit.</a:t>
            </a:r>
            <a:endParaRPr lang="en-IN" dirty="0"/>
          </a:p>
          <a:p>
            <a:pPr marL="0" indent="0" algn="just">
              <a:buNone/>
            </a:pPr>
            <a:endParaRPr lang="en-IN" i="1" dirty="0">
              <a:solidFill>
                <a:srgbClr val="C00000"/>
              </a:solidFill>
            </a:endParaRPr>
          </a:p>
          <a:p>
            <a:pPr marL="0" indent="0" algn="just">
              <a:buNone/>
            </a:pPr>
            <a:r>
              <a:rPr lang="en-IN" i="1" dirty="0">
                <a:solidFill>
                  <a:srgbClr val="C00000"/>
                </a:solidFill>
              </a:rPr>
              <a:t>v17</a:t>
            </a:r>
            <a:r>
              <a:rPr lang="en-IN" i="1" dirty="0"/>
              <a:t>: </a:t>
            </a:r>
            <a:r>
              <a:rPr lang="en-IN" dirty="0"/>
              <a:t>The Holy Spirit frees us from condemnation and tenderly witnesses to us that we are children of the Father</a:t>
            </a:r>
          </a:p>
          <a:p>
            <a:pPr marL="0" indent="0" algn="just">
              <a:buNone/>
            </a:pPr>
            <a:r>
              <a:rPr lang="en-IN" i="1" dirty="0">
                <a:solidFill>
                  <a:srgbClr val="C00000"/>
                </a:solidFill>
              </a:rPr>
              <a:t>v18</a:t>
            </a:r>
            <a:r>
              <a:rPr lang="en-IN" dirty="0"/>
              <a:t>: The veil is removed to enable us to contemplate the Lord’s glory (the Father heart of God) and be transformed into His image. </a:t>
            </a:r>
          </a:p>
        </p:txBody>
      </p:sp>
    </p:spTree>
    <p:extLst>
      <p:ext uri="{BB962C8B-B14F-4D97-AF65-F5344CB8AC3E}">
        <p14:creationId xmlns:p14="http://schemas.microsoft.com/office/powerpoint/2010/main" val="4203384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5B5E91-DF65-45A5-AE5E-89117A58E855}"/>
              </a:ext>
            </a:extLst>
          </p:cNvPr>
          <p:cNvSpPr>
            <a:spLocks noGrp="1"/>
          </p:cNvSpPr>
          <p:nvPr>
            <p:ph type="title"/>
          </p:nvPr>
        </p:nvSpPr>
        <p:spPr/>
        <p:txBody>
          <a:bodyPr/>
          <a:lstStyle/>
          <a:p>
            <a:pPr algn="ctr"/>
            <a:r>
              <a:rPr lang="en-US" dirty="0">
                <a:solidFill>
                  <a:srgbClr val="002060"/>
                </a:solidFill>
              </a:rPr>
              <a:t>4(a)  Transformation begins and ends with </a:t>
            </a:r>
            <a:r>
              <a:rPr lang="en-US" b="1" dirty="0">
                <a:solidFill>
                  <a:srgbClr val="C00000"/>
                </a:solidFill>
              </a:rPr>
              <a:t>Resting in God </a:t>
            </a:r>
            <a:endParaRPr lang="en-IN" b="1" dirty="0">
              <a:solidFill>
                <a:srgbClr val="C00000"/>
              </a:solidFill>
            </a:endParaRPr>
          </a:p>
        </p:txBody>
      </p:sp>
      <p:sp>
        <p:nvSpPr>
          <p:cNvPr id="4" name="Content Placeholder 3">
            <a:extLst>
              <a:ext uri="{FF2B5EF4-FFF2-40B4-BE49-F238E27FC236}">
                <a16:creationId xmlns:a16="http://schemas.microsoft.com/office/drawing/2014/main" id="{5D94729B-450E-4F98-ACC4-1C97C167BF89}"/>
              </a:ext>
            </a:extLst>
          </p:cNvPr>
          <p:cNvSpPr>
            <a:spLocks noGrp="1"/>
          </p:cNvSpPr>
          <p:nvPr>
            <p:ph sz="half" idx="1"/>
          </p:nvPr>
        </p:nvSpPr>
        <p:spPr>
          <a:xfrm>
            <a:off x="838200" y="1825625"/>
            <a:ext cx="4502426" cy="4351338"/>
          </a:xfrm>
        </p:spPr>
        <p:txBody>
          <a:bodyPr>
            <a:normAutofit/>
          </a:bodyPr>
          <a:lstStyle/>
          <a:p>
            <a:pPr marL="0" indent="0" algn="ctr">
              <a:buNone/>
            </a:pPr>
            <a:r>
              <a:rPr lang="en-IN" sz="3200" i="1" u="sng" dirty="0"/>
              <a:t>1 John 2: 12 &amp; 14</a:t>
            </a:r>
          </a:p>
          <a:p>
            <a:pPr marL="0" indent="0" algn="just">
              <a:buNone/>
            </a:pPr>
            <a:r>
              <a:rPr lang="en-IN" sz="3200" i="1" dirty="0"/>
              <a:t>I am writing to you, </a:t>
            </a:r>
            <a:r>
              <a:rPr lang="en-IN" sz="3200" i="1" dirty="0">
                <a:solidFill>
                  <a:srgbClr val="C00000"/>
                </a:solidFill>
              </a:rPr>
              <a:t>dear children,</a:t>
            </a:r>
            <a:r>
              <a:rPr lang="en-IN" sz="3200" i="1" dirty="0"/>
              <a:t> because your </a:t>
            </a:r>
            <a:r>
              <a:rPr lang="en-IN" sz="3200" i="1" dirty="0">
                <a:solidFill>
                  <a:srgbClr val="002060"/>
                </a:solidFill>
              </a:rPr>
              <a:t>sins have been forgiven </a:t>
            </a:r>
            <a:r>
              <a:rPr lang="en-IN" sz="3200" i="1" dirty="0"/>
              <a:t>on account of his name (v12) and have </a:t>
            </a:r>
            <a:r>
              <a:rPr lang="en-IN" sz="3200" i="1" dirty="0">
                <a:solidFill>
                  <a:srgbClr val="002060"/>
                </a:solidFill>
              </a:rPr>
              <a:t>known the Father </a:t>
            </a:r>
            <a:r>
              <a:rPr lang="en-IN" sz="3200" i="1" dirty="0"/>
              <a:t>(v14)</a:t>
            </a:r>
            <a:endParaRPr lang="en-IN" sz="3200" u="sng" dirty="0"/>
          </a:p>
        </p:txBody>
      </p:sp>
      <p:sp>
        <p:nvSpPr>
          <p:cNvPr id="5" name="Content Placeholder 4">
            <a:extLst>
              <a:ext uri="{FF2B5EF4-FFF2-40B4-BE49-F238E27FC236}">
                <a16:creationId xmlns:a16="http://schemas.microsoft.com/office/drawing/2014/main" id="{A225AF1F-2DB8-48CC-AAE6-AEC865611F5C}"/>
              </a:ext>
            </a:extLst>
          </p:cNvPr>
          <p:cNvSpPr>
            <a:spLocks noGrp="1"/>
          </p:cNvSpPr>
          <p:nvPr>
            <p:ph sz="half" idx="2"/>
          </p:nvPr>
        </p:nvSpPr>
        <p:spPr>
          <a:xfrm>
            <a:off x="5698435" y="1825625"/>
            <a:ext cx="5655365" cy="4351338"/>
          </a:xfrm>
        </p:spPr>
        <p:txBody>
          <a:bodyPr>
            <a:normAutofit/>
          </a:bodyPr>
          <a:lstStyle/>
          <a:p>
            <a:pPr marL="0" indent="0" algn="ctr">
              <a:buNone/>
            </a:pPr>
            <a:r>
              <a:rPr lang="en-IN" sz="3200" i="1" u="sng" dirty="0"/>
              <a:t>Ps 23: 1-3</a:t>
            </a:r>
          </a:p>
          <a:p>
            <a:pPr marL="0" indent="0" algn="just">
              <a:buNone/>
            </a:pPr>
            <a:r>
              <a:rPr lang="en-IN" sz="3200" i="1" dirty="0"/>
              <a:t>The Lord is my shepherd, I lack nothing. He makes me lie down in green pastures, he leads me beside quiet waters, he refreshes my soul. He guides me along the right paths for his name’s sake.</a:t>
            </a:r>
            <a:endParaRPr lang="en-IN" sz="3200" u="sng" dirty="0"/>
          </a:p>
        </p:txBody>
      </p:sp>
    </p:spTree>
    <p:extLst>
      <p:ext uri="{BB962C8B-B14F-4D97-AF65-F5344CB8AC3E}">
        <p14:creationId xmlns:p14="http://schemas.microsoft.com/office/powerpoint/2010/main" val="29068036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567</TotalTime>
  <Words>1036</Words>
  <Application>Microsoft Office PowerPoint</Application>
  <PresentationFormat>Widescreen</PresentationFormat>
  <Paragraphs>71</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Office Theme</vt:lpstr>
      <vt:lpstr>Life of Faith from First to Last</vt:lpstr>
      <vt:lpstr>Life of Faith from First to Last </vt:lpstr>
      <vt:lpstr>Faith — what is it?  </vt:lpstr>
      <vt:lpstr>1 (a) Description of Faith — v1</vt:lpstr>
      <vt:lpstr>1 (c) Faith is not blind — v3 </vt:lpstr>
      <vt:lpstr>Faith brings pleasure &amp; amazement to God  </vt:lpstr>
      <vt:lpstr>Faith comes first, then understanding follows  It begins with Surrender to Jesus</vt:lpstr>
      <vt:lpstr>Faith brings Transformation </vt:lpstr>
      <vt:lpstr>4(a)  Transformation begins and ends with Resting in God </vt:lpstr>
      <vt:lpstr>4 (a) Transformation occurs due to Grace as you rest in God (after you surrender to Jesus)</vt:lpstr>
      <vt:lpstr>Abundant provision of Grace — 4 (a) Contd.  Grace enables us to Reign in Life (Rom 5:17)</vt:lpstr>
      <vt:lpstr>4 (b) Transformation makes you an Overcomer in the midst of trouble </vt:lpstr>
      <vt:lpstr>4 (b) An overcomer in the midst of trouble –(contd.)</vt:lpstr>
      <vt:lpstr> 4 (c) Transformation will make you  More than Conquerors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Life of Faith from First to Last (Rom 1:17-18)</dc:title>
  <dc:creator>Ivan Raskino</dc:creator>
  <cp:lastModifiedBy>Ivan Raskino</cp:lastModifiedBy>
  <cp:revision>60</cp:revision>
  <dcterms:created xsi:type="dcterms:W3CDTF">2019-05-07T09:12:07Z</dcterms:created>
  <dcterms:modified xsi:type="dcterms:W3CDTF">2019-06-28T13:12:24Z</dcterms:modified>
</cp:coreProperties>
</file>